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87" r:id="rId2"/>
    <p:sldId id="388" r:id="rId3"/>
    <p:sldId id="447" r:id="rId4"/>
  </p:sldIdLst>
  <p:sldSz cx="16256000" cy="9145588"/>
  <p:notesSz cx="6858000" cy="9144000"/>
  <p:defaultTextStyle>
    <a:defPPr>
      <a:defRPr lang="da-DK"/>
    </a:defPPr>
    <a:lvl1pPr marL="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1109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2217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3326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4435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5544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6652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7761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8870" algn="l" defTabSz="1222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2">
          <p15:clr>
            <a:srgbClr val="A4A3A4"/>
          </p15:clr>
        </p15:guide>
        <p15:guide id="2" pos="51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BD38"/>
    <a:srgbClr val="F79420"/>
    <a:srgbClr val="4F81BD"/>
    <a:srgbClr val="D53627"/>
    <a:srgbClr val="E28100"/>
    <a:srgbClr val="92D050"/>
    <a:srgbClr val="3E7F9F"/>
    <a:srgbClr val="FFC01E"/>
    <a:srgbClr val="F796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68687" autoAdjust="0"/>
  </p:normalViewPr>
  <p:slideViewPr>
    <p:cSldViewPr snapToGrid="0">
      <p:cViewPr varScale="1">
        <p:scale>
          <a:sx n="34" d="100"/>
          <a:sy n="34" d="100"/>
        </p:scale>
        <p:origin x="1608" y="54"/>
      </p:cViewPr>
      <p:guideLst>
        <p:guide orient="horz" pos="2882"/>
        <p:guide pos="51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66"/>
    </p:cViewPr>
  </p:sorterViewPr>
  <p:notesViewPr>
    <p:cSldViewPr snapToGrid="0">
      <p:cViewPr varScale="1">
        <p:scale>
          <a:sx n="64" d="100"/>
          <a:sy n="64" d="100"/>
        </p:scale>
        <p:origin x="-3130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407B2-1C2A-43DC-A65E-A52872FA80D1}" type="datetimeFigureOut">
              <a:rPr lang="da-DK" smtClean="0"/>
              <a:pPr/>
              <a:t>30-07-2018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43B30-BC28-40F6-A66E-220FC263391F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2115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057E0-FEDE-4C7D-91DE-32E149041D7E}" type="datetimeFigureOut">
              <a:rPr lang="da-DK" smtClean="0"/>
              <a:pPr/>
              <a:t>30-07-2018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DDCED-4F3B-47DD-A2B3-5F65674F1628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477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2825" cy="3429000"/>
          </a:xfrm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41895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DDCED-4F3B-47DD-A2B3-5F65674F1628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97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68AF5-5AE7-40D8-9EF2-BA5EE939C69E}" type="datetimeFigureOut">
              <a:rPr lang="da-DK" smtClean="0"/>
              <a:pPr/>
              <a:t>30-07-2018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1012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12802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68AF5-5AE7-40D8-9EF2-BA5EE939C69E}" type="datetimeFigureOut">
              <a:rPr lang="da-DK" smtClean="0"/>
              <a:pPr/>
              <a:t>30-07-2018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5554138" y="8476612"/>
            <a:ext cx="5147731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650135" y="8476612"/>
            <a:ext cx="3793067" cy="486919"/>
          </a:xfrm>
          <a:prstGeom prst="rect">
            <a:avLst/>
          </a:prstGeom>
        </p:spPr>
        <p:txBody>
          <a:bodyPr vert="horz" lIns="122222" tIns="61110" rIns="122222" bIns="6111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650B7-67A5-4A6E-944B-DBFCFD6D046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472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122221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8331" indent="-458331" algn="l" defTabSz="122221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3051" indent="-381942" algn="l" defTabSz="122221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7772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8881" indent="-305555" algn="l" defTabSz="122221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9990" indent="-305555" algn="l" defTabSz="122221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1099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72207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83316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4425" indent="-305555" algn="l" defTabSz="122221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1109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2217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3326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4435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5544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6652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7761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8870" algn="l" defTabSz="122221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1"/>
          <p:cNvGrpSpPr/>
          <p:nvPr/>
        </p:nvGrpSpPr>
        <p:grpSpPr>
          <a:xfrm>
            <a:off x="2321238" y="4405858"/>
            <a:ext cx="9822301" cy="3513658"/>
            <a:chOff x="756039" y="5096574"/>
            <a:chExt cx="9822301" cy="3513658"/>
          </a:xfrm>
        </p:grpSpPr>
        <p:sp>
          <p:nvSpPr>
            <p:cNvPr id="15363" name="Tekstboks 9"/>
            <p:cNvSpPr txBox="1">
              <a:spLocks noChangeArrowheads="1"/>
            </p:cNvSpPr>
            <p:nvPr/>
          </p:nvSpPr>
          <p:spPr bwMode="auto">
            <a:xfrm>
              <a:off x="756039" y="5096574"/>
              <a:ext cx="98056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7200" dirty="0" smtClean="0">
                  <a:solidFill>
                    <a:srgbClr val="9BBB59"/>
                  </a:solidFill>
                  <a:latin typeface="Aharoni"/>
                  <a:ea typeface="Aharoni"/>
                  <a:cs typeface="Aharoni"/>
                </a:rPr>
                <a:t>John P. </a:t>
              </a:r>
              <a:endParaRPr lang="da-DK" sz="7200" dirty="0">
                <a:solidFill>
                  <a:srgbClr val="9BBB59"/>
                </a:solidFill>
                <a:latin typeface="Calibri" pitchFamily="34" charset="0"/>
              </a:endParaRPr>
            </a:p>
          </p:txBody>
        </p:sp>
        <p:sp>
          <p:nvSpPr>
            <p:cNvPr id="15364" name="Tekstboks 10"/>
            <p:cNvSpPr txBox="1">
              <a:spLocks noChangeArrowheads="1"/>
            </p:cNvSpPr>
            <p:nvPr/>
          </p:nvSpPr>
          <p:spPr bwMode="auto">
            <a:xfrm>
              <a:off x="772664" y="6139124"/>
              <a:ext cx="9805676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da-DK" sz="7200" dirty="0" err="1" smtClean="0">
                  <a:solidFill>
                    <a:srgbClr val="7F7F7F"/>
                  </a:solidFill>
                  <a:latin typeface="Aharoni"/>
                  <a:ea typeface="Aharoni"/>
                  <a:cs typeface="Aharoni"/>
                </a:rPr>
                <a:t>Kotter</a:t>
              </a:r>
              <a:endParaRPr lang="da-DK" sz="7200" dirty="0">
                <a:latin typeface="Calibri" pitchFamily="34" charset="0"/>
              </a:endParaRPr>
            </a:p>
          </p:txBody>
        </p:sp>
        <p:sp>
          <p:nvSpPr>
            <p:cNvPr id="15365" name="Tekstboks 11"/>
            <p:cNvSpPr txBox="1">
              <a:spLocks noChangeArrowheads="1"/>
            </p:cNvSpPr>
            <p:nvPr/>
          </p:nvSpPr>
          <p:spPr bwMode="auto">
            <a:xfrm>
              <a:off x="772665" y="6732795"/>
              <a:ext cx="8270894" cy="1877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da-DK" sz="3200" b="1" dirty="0" smtClean="0">
                <a:solidFill>
                  <a:srgbClr val="595959"/>
                </a:solidFill>
                <a:latin typeface="Calibri" pitchFamily="34" charset="0"/>
              </a:endParaRPr>
            </a:p>
            <a:p>
              <a:r>
                <a:rPr lang="da-DK" sz="2800" b="1" dirty="0" smtClean="0">
                  <a:solidFill>
                    <a:srgbClr val="595959"/>
                  </a:solidFill>
                  <a:latin typeface="Calibri" pitchFamily="34" charset="0"/>
                </a:rPr>
                <a:t>Amerikansk Harvard Professor</a:t>
              </a:r>
              <a:endParaRPr lang="da-DK" sz="2800" b="1" dirty="0">
                <a:solidFill>
                  <a:srgbClr val="595959"/>
                </a:solidFill>
                <a:latin typeface="Calibri" pitchFamily="34" charset="0"/>
              </a:endParaRPr>
            </a:p>
            <a:p>
              <a:r>
                <a:rPr lang="da-DK" sz="2800" b="1" dirty="0" smtClean="0">
                  <a:solidFill>
                    <a:srgbClr val="595959"/>
                  </a:solidFill>
                  <a:latin typeface="Calibri" pitchFamily="34" charset="0"/>
                </a:rPr>
                <a:t>Medstifter af </a:t>
              </a:r>
              <a:r>
                <a:rPr lang="da-DK" sz="2800" b="1" dirty="0">
                  <a:solidFill>
                    <a:srgbClr val="595959"/>
                  </a:solidFill>
                  <a:latin typeface="Calibri" pitchFamily="34" charset="0"/>
                </a:rPr>
                <a:t>Kotter  International</a:t>
              </a:r>
            </a:p>
            <a:p>
              <a:r>
                <a:rPr lang="da-DK" sz="2800" b="1" dirty="0" smtClean="0">
                  <a:solidFill>
                    <a:srgbClr val="595959"/>
                  </a:solidFill>
                  <a:latin typeface="Calibri" pitchFamily="34" charset="0"/>
                </a:rPr>
                <a:t>Født </a:t>
              </a:r>
              <a:r>
                <a:rPr lang="da-DK" sz="2800" b="1" dirty="0">
                  <a:solidFill>
                    <a:srgbClr val="595959"/>
                  </a:solidFill>
                  <a:latin typeface="Calibri" pitchFamily="34" charset="0"/>
                </a:rPr>
                <a:t>1947</a:t>
              </a:r>
              <a:endParaRPr lang="da-DK" sz="2800" b="1" dirty="0">
                <a:latin typeface="Calibri" pitchFamily="34" charset="0"/>
              </a:endParaRPr>
            </a:p>
          </p:txBody>
        </p:sp>
      </p:grpSp>
      <p:sp>
        <p:nvSpPr>
          <p:cNvPr id="15369" name="Text Box 8"/>
          <p:cNvSpPr txBox="1">
            <a:spLocks noChangeArrowheads="1"/>
          </p:cNvSpPr>
          <p:nvPr/>
        </p:nvSpPr>
        <p:spPr bwMode="auto">
          <a:xfrm>
            <a:off x="2337863" y="2053202"/>
            <a:ext cx="11089379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da-DK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I spidsen for forandringer</a:t>
            </a:r>
            <a:endParaRPr lang="da-DK" sz="6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  <a:p>
            <a:pPr defTabSz="914400">
              <a:spcBef>
                <a:spcPct val="50000"/>
              </a:spcBef>
            </a:pPr>
            <a:r>
              <a:rPr lang="da-DK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</a:rPr>
              <a:t>Kotters 8-trins-model</a:t>
            </a:r>
            <a:endParaRPr lang="da-DK" sz="6000" b="1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</a:endParaRPr>
          </a:p>
        </p:txBody>
      </p:sp>
      <p:grpSp>
        <p:nvGrpSpPr>
          <p:cNvPr id="9" name="Gruppe 8"/>
          <p:cNvGrpSpPr/>
          <p:nvPr/>
        </p:nvGrpSpPr>
        <p:grpSpPr>
          <a:xfrm>
            <a:off x="-4763" y="6160742"/>
            <a:ext cx="16260763" cy="3078069"/>
            <a:chOff x="-4763" y="6160742"/>
            <a:chExt cx="16260763" cy="3078069"/>
          </a:xfrm>
        </p:grpSpPr>
        <p:sp>
          <p:nvSpPr>
            <p:cNvPr id="10" name="Rektangel 9"/>
            <p:cNvSpPr/>
            <p:nvPr/>
          </p:nvSpPr>
          <p:spPr>
            <a:xfrm>
              <a:off x="-4763" y="6160742"/>
              <a:ext cx="16260763" cy="3078069"/>
            </a:xfrm>
            <a:prstGeom prst="rect">
              <a:avLst/>
            </a:prstGeom>
          </p:spPr>
          <p:txBody>
            <a:bodyPr wrap="square" lIns="122222" tIns="61110" rIns="122222" bIns="61110">
              <a:spAutoFit/>
            </a:bodyPr>
            <a:lstStyle/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a-DK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  <a:p>
              <a:pPr algn="ctr" defTabSz="1222217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yriad Web Pro" pitchFamily="34" charset="0"/>
                  <a:cs typeface="Aharoni" pitchFamily="2" charset="-79"/>
                </a:rPr>
                <a:t>www.Forklarmiglige.dk</a:t>
              </a:r>
              <a:endParaRPr lang="da-DK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endParaRPr>
            </a:p>
          </p:txBody>
        </p:sp>
        <p:pic>
          <p:nvPicPr>
            <p:cNvPr id="11" name="Billed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42"/>
            <a:stretch/>
          </p:blipFill>
          <p:spPr>
            <a:xfrm>
              <a:off x="4657128" y="6903944"/>
              <a:ext cx="6932217" cy="1806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87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/>
          <p:nvPr/>
        </p:nvCxnSpPr>
        <p:spPr>
          <a:xfrm>
            <a:off x="1914525" y="6355282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914525" y="3421582"/>
            <a:ext cx="7086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9720412" y="712800"/>
            <a:ext cx="7865657" cy="615856"/>
          </a:xfrm>
          <a:prstGeom prst="rect">
            <a:avLst/>
          </a:prstGeom>
        </p:spPr>
        <p:txBody>
          <a:bodyPr wrap="square" lIns="122222" tIns="61110" rIns="122222" bIns="61110">
            <a:spAutoFit/>
          </a:bodyPr>
          <a:lstStyle/>
          <a:p>
            <a:r>
              <a:rPr lang="da-DK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 spidsen for forandringer</a:t>
            </a:r>
          </a:p>
        </p:txBody>
      </p:sp>
      <p:pic>
        <p:nvPicPr>
          <p:cNvPr id="6" name="mbp_1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-5011302" y="-1107411"/>
            <a:ext cx="649902" cy="487362"/>
          </a:xfrm>
          <a:prstGeom prst="rect">
            <a:avLst/>
          </a:prstGeom>
        </p:spPr>
      </p:pic>
      <p:sp>
        <p:nvSpPr>
          <p:cNvPr id="40" name="Tekstboks 13"/>
          <p:cNvSpPr txBox="1"/>
          <p:nvPr/>
        </p:nvSpPr>
        <p:spPr>
          <a:xfrm>
            <a:off x="2181510" y="755414"/>
            <a:ext cx="647390" cy="550603"/>
          </a:xfrm>
          <a:prstGeom prst="rect">
            <a:avLst/>
          </a:prstGeom>
          <a:solidFill>
            <a:srgbClr val="F79420"/>
          </a:solidFill>
        </p:spPr>
        <p:txBody>
          <a:bodyPr wrap="square" lIns="57598" tIns="28799" rIns="57598" bIns="28799" rtlCol="0">
            <a:spAutoFit/>
          </a:bodyPr>
          <a:lstStyle/>
          <a:p>
            <a:pPr algn="ctr"/>
            <a:r>
              <a:rPr lang="da-DK" sz="3200" dirty="0" smtClean="0"/>
              <a:t>1</a:t>
            </a:r>
            <a:endParaRPr lang="da-DK" sz="3200" dirty="0"/>
          </a:p>
        </p:txBody>
      </p:sp>
      <p:sp>
        <p:nvSpPr>
          <p:cNvPr id="44" name="Down Arrow 97"/>
          <p:cNvSpPr/>
          <p:nvPr/>
        </p:nvSpPr>
        <p:spPr>
          <a:xfrm>
            <a:off x="5297831" y="8227114"/>
            <a:ext cx="796528" cy="315389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3" name="Gruppe 12"/>
          <p:cNvGrpSpPr/>
          <p:nvPr/>
        </p:nvGrpSpPr>
        <p:grpSpPr>
          <a:xfrm>
            <a:off x="2181508" y="735100"/>
            <a:ext cx="6291619" cy="7475215"/>
            <a:chOff x="403890" y="188641"/>
            <a:chExt cx="4265352" cy="5723579"/>
          </a:xfrm>
        </p:grpSpPr>
        <p:sp>
          <p:nvSpPr>
            <p:cNvPr id="14" name="Tekstboks 13"/>
            <p:cNvSpPr txBox="1"/>
            <p:nvPr/>
          </p:nvSpPr>
          <p:spPr>
            <a:xfrm>
              <a:off x="971600" y="4694929"/>
              <a:ext cx="3697642" cy="447430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en-US" sz="1600" dirty="0" err="1" smtClean="0"/>
                <a:t>Konsolidering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resultater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produktion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mere </a:t>
              </a:r>
              <a:r>
                <a:rPr lang="en-US" sz="1600" dirty="0" err="1" smtClean="0"/>
                <a:t>forandring</a:t>
              </a:r>
              <a:endParaRPr lang="da-DK" sz="1600" dirty="0"/>
            </a:p>
          </p:txBody>
        </p:sp>
        <p:sp>
          <p:nvSpPr>
            <p:cNvPr id="15" name="Tekstboks 13"/>
            <p:cNvSpPr txBox="1"/>
            <p:nvPr/>
          </p:nvSpPr>
          <p:spPr>
            <a:xfrm>
              <a:off x="403891" y="4705379"/>
              <a:ext cx="416432" cy="42158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 smtClean="0"/>
                <a:t>7</a:t>
              </a:r>
              <a:endParaRPr lang="da-DK" sz="3200" dirty="0"/>
            </a:p>
          </p:txBody>
        </p:sp>
        <p:sp>
          <p:nvSpPr>
            <p:cNvPr id="16" name="Tekstboks 13"/>
            <p:cNvSpPr txBox="1"/>
            <p:nvPr/>
          </p:nvSpPr>
          <p:spPr>
            <a:xfrm>
              <a:off x="971600" y="3950531"/>
              <a:ext cx="3697642" cy="421582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en-US" sz="1600" dirty="0" err="1" smtClean="0"/>
                <a:t>Generering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kortsigtede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gevinster</a:t>
              </a:r>
              <a:endParaRPr lang="en-US" sz="1600" dirty="0" smtClean="0"/>
            </a:p>
          </p:txBody>
        </p:sp>
        <p:sp>
          <p:nvSpPr>
            <p:cNvPr id="17" name="Tekstboks 13"/>
            <p:cNvSpPr txBox="1"/>
            <p:nvPr/>
          </p:nvSpPr>
          <p:spPr>
            <a:xfrm>
              <a:off x="971600" y="3194354"/>
              <a:ext cx="3697642" cy="421582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en-US" sz="1600" dirty="0" err="1" smtClean="0"/>
                <a:t>Skabe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grundlag</a:t>
              </a:r>
              <a:r>
                <a:rPr lang="en-US" sz="1600" dirty="0" smtClean="0"/>
                <a:t> for handling </a:t>
              </a:r>
              <a:r>
                <a:rPr lang="en-US" sz="1600" dirty="0" err="1" smtClean="0"/>
                <a:t>på</a:t>
              </a:r>
              <a:r>
                <a:rPr lang="en-US" sz="1600" dirty="0" smtClean="0"/>
                <a:t> bred basis</a:t>
              </a:r>
            </a:p>
          </p:txBody>
        </p:sp>
        <p:sp>
          <p:nvSpPr>
            <p:cNvPr id="18" name="Tekstboks 13"/>
            <p:cNvSpPr txBox="1"/>
            <p:nvPr/>
          </p:nvSpPr>
          <p:spPr>
            <a:xfrm>
              <a:off x="971600" y="2444065"/>
              <a:ext cx="3697642" cy="417021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da-DK" sz="1600" dirty="0" smtClean="0"/>
                <a:t>Formidling af visionen</a:t>
              </a:r>
              <a:endParaRPr lang="da-DK" sz="1600" dirty="0"/>
            </a:p>
          </p:txBody>
        </p:sp>
        <p:sp>
          <p:nvSpPr>
            <p:cNvPr id="19" name="Tekstboks 13"/>
            <p:cNvSpPr txBox="1"/>
            <p:nvPr/>
          </p:nvSpPr>
          <p:spPr>
            <a:xfrm>
              <a:off x="971600" y="1680107"/>
              <a:ext cx="3697642" cy="421582"/>
            </a:xfrm>
            <a:prstGeom prst="rect">
              <a:avLst/>
            </a:prstGeom>
            <a:solidFill>
              <a:srgbClr val="F79420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da-DK" sz="1600" dirty="0" smtClean="0"/>
                <a:t>Udvikling af en vision</a:t>
              </a:r>
            </a:p>
          </p:txBody>
        </p:sp>
        <p:sp>
          <p:nvSpPr>
            <p:cNvPr id="20" name="Tekstboks 13"/>
            <p:cNvSpPr txBox="1"/>
            <p:nvPr/>
          </p:nvSpPr>
          <p:spPr>
            <a:xfrm>
              <a:off x="971600" y="938929"/>
              <a:ext cx="3697642" cy="421582"/>
            </a:xfrm>
            <a:prstGeom prst="rect">
              <a:avLst/>
            </a:prstGeom>
            <a:solidFill>
              <a:srgbClr val="F79420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en-US" sz="1600" dirty="0" err="1" smtClean="0"/>
                <a:t>Oprettelse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den </a:t>
              </a:r>
              <a:r>
                <a:rPr lang="en-US" sz="1600" dirty="0" err="1" smtClean="0"/>
                <a:t>styrende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koalition</a:t>
              </a:r>
              <a:endParaRPr lang="en-US" sz="1600" dirty="0" smtClean="0"/>
            </a:p>
          </p:txBody>
        </p:sp>
        <p:sp>
          <p:nvSpPr>
            <p:cNvPr id="21" name="Tekstboks 13"/>
            <p:cNvSpPr txBox="1">
              <a:spLocks noChangeAspect="1"/>
            </p:cNvSpPr>
            <p:nvPr/>
          </p:nvSpPr>
          <p:spPr>
            <a:xfrm>
              <a:off x="971600" y="188641"/>
              <a:ext cx="3697642" cy="447586"/>
            </a:xfrm>
            <a:prstGeom prst="rect">
              <a:avLst/>
            </a:prstGeom>
            <a:solidFill>
              <a:srgbClr val="F79420"/>
            </a:solidFill>
          </p:spPr>
          <p:txBody>
            <a:bodyPr wrap="square" lIns="57598" tIns="28799" rIns="57598" bIns="28799" rtlCol="0" anchor="ctr">
              <a:noAutofit/>
            </a:bodyPr>
            <a:lstStyle/>
            <a:p>
              <a:pPr algn="ctr"/>
              <a:r>
                <a:rPr lang="en-US" sz="1600" dirty="0" err="1" smtClean="0"/>
                <a:t>Etablering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en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oplevelse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af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nødvendighed</a:t>
              </a:r>
              <a:endParaRPr lang="en-US" sz="1600" dirty="0"/>
            </a:p>
          </p:txBody>
        </p:sp>
        <p:sp>
          <p:nvSpPr>
            <p:cNvPr id="22" name="Tekstboks 13"/>
            <p:cNvSpPr txBox="1"/>
            <p:nvPr/>
          </p:nvSpPr>
          <p:spPr>
            <a:xfrm>
              <a:off x="971600" y="5487017"/>
              <a:ext cx="3697642" cy="425203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lIns="57598" tIns="28799" rIns="57598" bIns="28799" rtlCol="0" anchor="ctr" anchorCtr="0">
              <a:noAutofit/>
            </a:bodyPr>
            <a:lstStyle/>
            <a:p>
              <a:pPr algn="ctr"/>
              <a:r>
                <a:rPr lang="da-DK" sz="1600" dirty="0" smtClean="0"/>
                <a:t>Forankring af nye arbejdsmåder i kulturen</a:t>
              </a:r>
              <a:endParaRPr lang="da-DK" sz="1600" dirty="0"/>
            </a:p>
          </p:txBody>
        </p:sp>
        <p:sp>
          <p:nvSpPr>
            <p:cNvPr id="23" name="Tekstboks 13"/>
            <p:cNvSpPr txBox="1"/>
            <p:nvPr/>
          </p:nvSpPr>
          <p:spPr>
            <a:xfrm>
              <a:off x="403891" y="3950530"/>
              <a:ext cx="397926" cy="421582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/>
                <a:t>6</a:t>
              </a:r>
            </a:p>
          </p:txBody>
        </p:sp>
        <p:sp>
          <p:nvSpPr>
            <p:cNvPr id="24" name="Tekstboks 13"/>
            <p:cNvSpPr txBox="1"/>
            <p:nvPr/>
          </p:nvSpPr>
          <p:spPr>
            <a:xfrm>
              <a:off x="413144" y="3204803"/>
              <a:ext cx="397926" cy="421582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/>
                <a:t>5</a:t>
              </a:r>
            </a:p>
          </p:txBody>
        </p:sp>
        <p:sp>
          <p:nvSpPr>
            <p:cNvPr id="25" name="Tekstboks 13"/>
            <p:cNvSpPr txBox="1"/>
            <p:nvPr/>
          </p:nvSpPr>
          <p:spPr>
            <a:xfrm>
              <a:off x="413144" y="2449954"/>
              <a:ext cx="397926" cy="421582"/>
            </a:xfrm>
            <a:prstGeom prst="rect">
              <a:avLst/>
            </a:prstGeom>
            <a:solidFill>
              <a:srgbClr val="ABBD38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 smtClean="0"/>
                <a:t>4</a:t>
              </a:r>
              <a:endParaRPr lang="da-DK" sz="3200" dirty="0"/>
            </a:p>
          </p:txBody>
        </p:sp>
        <p:sp>
          <p:nvSpPr>
            <p:cNvPr id="26" name="Tekstboks 13"/>
            <p:cNvSpPr txBox="1"/>
            <p:nvPr/>
          </p:nvSpPr>
          <p:spPr>
            <a:xfrm>
              <a:off x="403892" y="1699666"/>
              <a:ext cx="416431" cy="421582"/>
            </a:xfrm>
            <a:prstGeom prst="rect">
              <a:avLst/>
            </a:prstGeom>
            <a:solidFill>
              <a:srgbClr val="F79420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 smtClean="0"/>
                <a:t>3</a:t>
              </a:r>
              <a:endParaRPr lang="da-DK" sz="3200" dirty="0"/>
            </a:p>
          </p:txBody>
        </p:sp>
        <p:sp>
          <p:nvSpPr>
            <p:cNvPr id="27" name="Tekstboks 13"/>
            <p:cNvSpPr txBox="1"/>
            <p:nvPr/>
          </p:nvSpPr>
          <p:spPr>
            <a:xfrm>
              <a:off x="403892" y="938928"/>
              <a:ext cx="416431" cy="421582"/>
            </a:xfrm>
            <a:prstGeom prst="rect">
              <a:avLst/>
            </a:prstGeom>
            <a:solidFill>
              <a:srgbClr val="F79420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 smtClean="0"/>
                <a:t>2</a:t>
              </a:r>
              <a:endParaRPr lang="da-DK" sz="3200" dirty="0"/>
            </a:p>
          </p:txBody>
        </p:sp>
        <p:sp>
          <p:nvSpPr>
            <p:cNvPr id="29" name="Tekstboks 13"/>
            <p:cNvSpPr txBox="1"/>
            <p:nvPr/>
          </p:nvSpPr>
          <p:spPr>
            <a:xfrm>
              <a:off x="403890" y="5480188"/>
              <a:ext cx="416432" cy="421582"/>
            </a:xfrm>
            <a:prstGeom prst="rect">
              <a:avLst/>
            </a:prstGeom>
            <a:solidFill>
              <a:srgbClr val="4F81BD"/>
            </a:solidFill>
          </p:spPr>
          <p:txBody>
            <a:bodyPr wrap="square" lIns="57598" tIns="28799" rIns="57598" bIns="28799" rtlCol="0">
              <a:spAutoFit/>
            </a:bodyPr>
            <a:lstStyle/>
            <a:p>
              <a:pPr algn="ctr"/>
              <a:r>
                <a:rPr lang="da-DK" sz="3200" dirty="0"/>
                <a:t>8</a:t>
              </a:r>
            </a:p>
          </p:txBody>
        </p:sp>
        <p:sp>
          <p:nvSpPr>
            <p:cNvPr id="30" name="Down Arrow 75"/>
            <p:cNvSpPr/>
            <p:nvPr/>
          </p:nvSpPr>
          <p:spPr>
            <a:xfrm>
              <a:off x="2517671" y="1385031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1" name="Down Arrow 1"/>
            <p:cNvSpPr/>
            <p:nvPr/>
          </p:nvSpPr>
          <p:spPr>
            <a:xfrm>
              <a:off x="2508419" y="655643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2" name="Down Arrow 76"/>
            <p:cNvSpPr/>
            <p:nvPr/>
          </p:nvSpPr>
          <p:spPr>
            <a:xfrm>
              <a:off x="2517671" y="2124869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3" name="Down Arrow 93"/>
            <p:cNvSpPr/>
            <p:nvPr/>
          </p:nvSpPr>
          <p:spPr>
            <a:xfrm>
              <a:off x="2518767" y="2877885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4" name="Down Arrow 94"/>
            <p:cNvSpPr/>
            <p:nvPr/>
          </p:nvSpPr>
          <p:spPr>
            <a:xfrm>
              <a:off x="2519862" y="3646345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5" name="Down Arrow 95"/>
            <p:cNvSpPr/>
            <p:nvPr/>
          </p:nvSpPr>
          <p:spPr>
            <a:xfrm>
              <a:off x="2518766" y="4394800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36" name="Down Arrow 97"/>
            <p:cNvSpPr/>
            <p:nvPr/>
          </p:nvSpPr>
          <p:spPr>
            <a:xfrm>
              <a:off x="2518766" y="5161932"/>
              <a:ext cx="540000" cy="24148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sp>
        <p:nvSpPr>
          <p:cNvPr id="37" name="Down Arrow 97"/>
          <p:cNvSpPr/>
          <p:nvPr/>
        </p:nvSpPr>
        <p:spPr>
          <a:xfrm rot="10800000">
            <a:off x="6911246" y="8399337"/>
            <a:ext cx="772771" cy="28237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38" name="Lige forbindelse 37"/>
          <p:cNvCxnSpPr/>
          <p:nvPr/>
        </p:nvCxnSpPr>
        <p:spPr>
          <a:xfrm flipV="1">
            <a:off x="5707753" y="8750595"/>
            <a:ext cx="1784879" cy="6110"/>
          </a:xfrm>
          <a:prstGeom prst="line">
            <a:avLst/>
          </a:prstGeom>
          <a:ln w="152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31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4763" y="2351088"/>
            <a:ext cx="16256001" cy="4432300"/>
          </a:xfrm>
          <a:prstGeom prst="rect">
            <a:avLst/>
          </a:prstGeom>
        </p:spPr>
        <p:txBody>
          <a:bodyPr lIns="122222" tIns="61110" rIns="122222" bIns="61110">
            <a:spAutoFit/>
          </a:bodyPr>
          <a:lstStyle/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800" b="1" dirty="0">
                <a:solidFill>
                  <a:srgbClr val="45210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Mere om </a:t>
            </a:r>
            <a:r>
              <a: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emnet </a:t>
            </a:r>
            <a:r>
              <a:rPr lang="da-DK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på: </a:t>
            </a: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7200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8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endParaRPr lang="da-DK" sz="4000" b="1" dirty="0">
              <a:solidFill>
                <a:schemeClr val="tx1">
                  <a:lumMod val="85000"/>
                  <a:lumOff val="15000"/>
                </a:schemeClr>
              </a:solidFill>
              <a:latin typeface="Myriad Web Pro" pitchFamily="34" charset="0"/>
              <a:cs typeface="Aharoni" pitchFamily="2" charset="-79"/>
            </a:endParaRPr>
          </a:p>
          <a:p>
            <a:pPr algn="ctr" defTabSz="122221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a-DK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www.</a:t>
            </a:r>
            <a:r>
              <a:rPr lang="da-DK" sz="7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ForklarMigLige</a:t>
            </a:r>
            <a:r>
              <a:rPr lang="da-DK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yriad Web Pro" pitchFamily="34" charset="0"/>
                <a:cs typeface="Aharoni" pitchFamily="2" charset="-79"/>
              </a:rPr>
              <a:t>.dk</a:t>
            </a:r>
          </a:p>
        </p:txBody>
      </p:sp>
      <p:pic>
        <p:nvPicPr>
          <p:cNvPr id="62466" name="Billed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0700" y="3417888"/>
            <a:ext cx="10058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5154053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11869</TotalTime>
  <Words>83</Words>
  <Application>Microsoft Office PowerPoint</Application>
  <PresentationFormat>Brugerdefineret</PresentationFormat>
  <Paragraphs>35</Paragraphs>
  <Slides>3</Slides>
  <Notes>2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Myriad Web Pro</vt:lpstr>
      <vt:lpstr>Kontortema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MonsterCreative</dc:creator>
  <cp:lastModifiedBy>Kirsten Wissing</cp:lastModifiedBy>
  <cp:revision>617</cp:revision>
  <dcterms:created xsi:type="dcterms:W3CDTF">2012-01-17T11:58:12Z</dcterms:created>
  <dcterms:modified xsi:type="dcterms:W3CDTF">2018-07-30T11:45:28Z</dcterms:modified>
</cp:coreProperties>
</file>