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"/>
  </p:notesMasterIdLst>
  <p:sldIdLst>
    <p:sldId id="283" r:id="rId3"/>
    <p:sldId id="259" r:id="rId4"/>
    <p:sldId id="284" r:id="rId5"/>
  </p:sldIdLst>
  <p:sldSz cx="16256000" cy="9145588"/>
  <p:notesSz cx="6858000" cy="9144000"/>
  <p:custDataLst>
    <p:tags r:id="rId7"/>
  </p:custDataLst>
  <p:defaultTextStyle>
    <a:defPPr>
      <a:defRPr lang="en-US"/>
    </a:defPPr>
    <a:lvl1pPr marL="0" algn="l" defTabSz="145151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5759" algn="l" defTabSz="145151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1519" algn="l" defTabSz="145151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7278" algn="l" defTabSz="145151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3037" algn="l" defTabSz="145151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8796" algn="l" defTabSz="145151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4556" algn="l" defTabSz="145151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0315" algn="l" defTabSz="145151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06074" algn="l" defTabSz="145151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75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7931E"/>
    <a:srgbClr val="7A850B"/>
    <a:srgbClr val="ABBC06"/>
    <a:srgbClr val="3C7E9E"/>
    <a:srgbClr val="D532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2521" autoAdjust="0"/>
  </p:normalViewPr>
  <p:slideViewPr>
    <p:cSldViewPr>
      <p:cViewPr varScale="1">
        <p:scale>
          <a:sx n="41" d="100"/>
          <a:sy n="41" d="100"/>
        </p:scale>
        <p:origin x="1236" y="66"/>
      </p:cViewPr>
      <p:guideLst>
        <p:guide orient="horz" pos="2880"/>
        <p:guide pos="57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82C509-0597-42CB-8842-4C01EFBABB3C}" type="doc">
      <dgm:prSet loTypeId="urn:microsoft.com/office/officeart/2005/8/layout/pyramid1" loCatId="pyramid" qsTypeId="urn:microsoft.com/office/officeart/2005/8/quickstyle/simple2" qsCatId="simple" csTypeId="urn:microsoft.com/office/officeart/2005/8/colors/accent3_2" csCatId="accent3" phldr="1"/>
      <dgm:spPr/>
    </dgm:pt>
    <dgm:pt modelId="{13760240-E041-417D-9365-BFB4CB775720}">
      <dgm:prSet phldrT="[Tekst]" custT="1"/>
      <dgm:spPr/>
      <dgm:t>
        <a:bodyPr/>
        <a:lstStyle/>
        <a:p>
          <a:endParaRPr lang="da-DK" sz="1600" dirty="0" smtClean="0">
            <a:solidFill>
              <a:schemeClr val="bg1"/>
            </a:solidFill>
          </a:endParaRPr>
        </a:p>
        <a:p>
          <a:r>
            <a:rPr lang="da-DK" sz="1600" dirty="0" smtClean="0">
              <a:solidFill>
                <a:schemeClr val="bg1"/>
              </a:solidFill>
            </a:rPr>
            <a:t>Selv</a:t>
          </a:r>
        </a:p>
        <a:p>
          <a:r>
            <a:rPr lang="da-DK" sz="1600" dirty="0" smtClean="0">
              <a:solidFill>
                <a:schemeClr val="bg1"/>
              </a:solidFill>
            </a:rPr>
            <a:t> realisering</a:t>
          </a:r>
          <a:endParaRPr lang="da-DK" sz="1600" dirty="0">
            <a:solidFill>
              <a:schemeClr val="bg1"/>
            </a:solidFill>
          </a:endParaRPr>
        </a:p>
      </dgm:t>
    </dgm:pt>
    <dgm:pt modelId="{12061F13-5845-422F-90D1-E698FEFBB794}" type="parTrans" cxnId="{C0D90066-BBCD-4B9F-88EF-EAEBFF156F9D}">
      <dgm:prSet/>
      <dgm:spPr/>
      <dgm:t>
        <a:bodyPr/>
        <a:lstStyle/>
        <a:p>
          <a:endParaRPr lang="da-DK"/>
        </a:p>
      </dgm:t>
    </dgm:pt>
    <dgm:pt modelId="{E4B04E06-3ED3-4C78-8491-B4BC9FA86459}" type="sibTrans" cxnId="{C0D90066-BBCD-4B9F-88EF-EAEBFF156F9D}">
      <dgm:prSet/>
      <dgm:spPr/>
      <dgm:t>
        <a:bodyPr/>
        <a:lstStyle/>
        <a:p>
          <a:endParaRPr lang="da-DK"/>
        </a:p>
      </dgm:t>
    </dgm:pt>
    <dgm:pt modelId="{40C0B5BA-3CE6-4A6A-9C4A-3FB31FCD6248}">
      <dgm:prSet phldrT="[Tekst]"/>
      <dgm:spPr/>
      <dgm:t>
        <a:bodyPr/>
        <a:lstStyle/>
        <a:p>
          <a:r>
            <a:rPr lang="da-DK" dirty="0" smtClean="0">
              <a:solidFill>
                <a:schemeClr val="bg1"/>
              </a:solidFill>
            </a:rPr>
            <a:t>Ego</a:t>
          </a:r>
        </a:p>
        <a:p>
          <a:r>
            <a:rPr lang="da-DK" dirty="0" smtClean="0">
              <a:solidFill>
                <a:schemeClr val="bg1"/>
              </a:solidFill>
            </a:rPr>
            <a:t> omdømme</a:t>
          </a:r>
          <a:endParaRPr lang="da-DK" dirty="0">
            <a:solidFill>
              <a:schemeClr val="bg1"/>
            </a:solidFill>
          </a:endParaRPr>
        </a:p>
      </dgm:t>
    </dgm:pt>
    <dgm:pt modelId="{8E4809E4-843D-478B-97A2-24288C1A9357}" type="parTrans" cxnId="{6DB39D36-71CE-4C8F-8E8C-FA7D3A6DF04F}">
      <dgm:prSet/>
      <dgm:spPr/>
      <dgm:t>
        <a:bodyPr/>
        <a:lstStyle/>
        <a:p>
          <a:endParaRPr lang="da-DK"/>
        </a:p>
      </dgm:t>
    </dgm:pt>
    <dgm:pt modelId="{9FE8CB68-1905-40D3-9C35-5BF7AEEB399C}" type="sibTrans" cxnId="{6DB39D36-71CE-4C8F-8E8C-FA7D3A6DF04F}">
      <dgm:prSet/>
      <dgm:spPr/>
      <dgm:t>
        <a:bodyPr/>
        <a:lstStyle/>
        <a:p>
          <a:endParaRPr lang="da-DK"/>
        </a:p>
      </dgm:t>
    </dgm:pt>
    <dgm:pt modelId="{38FAD0EC-1CD2-45A5-8A6D-4FCB9C06F06A}">
      <dgm:prSet phldrT="[Tekst]"/>
      <dgm:spPr/>
      <dgm:t>
        <a:bodyPr/>
        <a:lstStyle/>
        <a:p>
          <a:r>
            <a:rPr lang="da-DK" dirty="0" smtClean="0"/>
            <a:t>Social kontakt</a:t>
          </a:r>
          <a:endParaRPr lang="da-DK" dirty="0"/>
        </a:p>
      </dgm:t>
    </dgm:pt>
    <dgm:pt modelId="{40EA4553-6F81-4DC9-9025-8B8B89586FCF}" type="parTrans" cxnId="{82D128F5-8D2B-4663-88F2-A91892152DBC}">
      <dgm:prSet/>
      <dgm:spPr/>
      <dgm:t>
        <a:bodyPr/>
        <a:lstStyle/>
        <a:p>
          <a:endParaRPr lang="da-DK"/>
        </a:p>
      </dgm:t>
    </dgm:pt>
    <dgm:pt modelId="{ABAF5787-973F-4031-8FE2-54E13B46A93D}" type="sibTrans" cxnId="{82D128F5-8D2B-4663-88F2-A91892152DBC}">
      <dgm:prSet/>
      <dgm:spPr/>
      <dgm:t>
        <a:bodyPr/>
        <a:lstStyle/>
        <a:p>
          <a:endParaRPr lang="da-DK"/>
        </a:p>
      </dgm:t>
    </dgm:pt>
    <dgm:pt modelId="{4AA0D7BB-9C43-40C4-985A-64428756D981}">
      <dgm:prSet phldrT="[Tekst]"/>
      <dgm:spPr/>
      <dgm:t>
        <a:bodyPr/>
        <a:lstStyle/>
        <a:p>
          <a:endParaRPr lang="da-DK" dirty="0"/>
        </a:p>
      </dgm:t>
    </dgm:pt>
    <dgm:pt modelId="{E48571B0-A2E0-49D0-A38D-B2BDA768B903}" type="parTrans" cxnId="{D5A7B1B9-5DE7-4049-A03A-0FFA1D177962}">
      <dgm:prSet/>
      <dgm:spPr/>
      <dgm:t>
        <a:bodyPr/>
        <a:lstStyle/>
        <a:p>
          <a:endParaRPr lang="da-DK"/>
        </a:p>
      </dgm:t>
    </dgm:pt>
    <dgm:pt modelId="{26C99B9A-FEF9-4D53-97BE-6E939552ABAB}" type="sibTrans" cxnId="{D5A7B1B9-5DE7-4049-A03A-0FFA1D177962}">
      <dgm:prSet/>
      <dgm:spPr/>
      <dgm:t>
        <a:bodyPr/>
        <a:lstStyle/>
        <a:p>
          <a:endParaRPr lang="da-DK"/>
        </a:p>
      </dgm:t>
    </dgm:pt>
    <dgm:pt modelId="{DBB07EC5-F2B4-4502-9009-31FB586E3401}">
      <dgm:prSet phldrT="[Tekst]"/>
      <dgm:spPr/>
      <dgm:t>
        <a:bodyPr/>
        <a:lstStyle/>
        <a:p>
          <a:endParaRPr lang="da-DK" dirty="0"/>
        </a:p>
      </dgm:t>
    </dgm:pt>
    <dgm:pt modelId="{B3C82CCA-B8FF-4CE4-BBF0-31AA4A349ACE}" type="parTrans" cxnId="{142F500D-055E-40A4-BF13-DD03258BFC3A}">
      <dgm:prSet/>
      <dgm:spPr/>
      <dgm:t>
        <a:bodyPr/>
        <a:lstStyle/>
        <a:p>
          <a:endParaRPr lang="da-DK"/>
        </a:p>
      </dgm:t>
    </dgm:pt>
    <dgm:pt modelId="{8F95802F-5232-4CCC-8439-CF3A717F4682}" type="sibTrans" cxnId="{142F500D-055E-40A4-BF13-DD03258BFC3A}">
      <dgm:prSet/>
      <dgm:spPr/>
      <dgm:t>
        <a:bodyPr/>
        <a:lstStyle/>
        <a:p>
          <a:endParaRPr lang="da-DK"/>
        </a:p>
      </dgm:t>
    </dgm:pt>
    <dgm:pt modelId="{6F7E11C1-59E5-4B32-9437-1B27469B7E3C}" type="pres">
      <dgm:prSet presAssocID="{7882C509-0597-42CB-8842-4C01EFBABB3C}" presName="Name0" presStyleCnt="0">
        <dgm:presLayoutVars>
          <dgm:dir/>
          <dgm:animLvl val="lvl"/>
          <dgm:resizeHandles val="exact"/>
        </dgm:presLayoutVars>
      </dgm:prSet>
      <dgm:spPr/>
    </dgm:pt>
    <dgm:pt modelId="{5DD745FD-0F0E-490E-960A-25F71CEA8CAB}" type="pres">
      <dgm:prSet presAssocID="{13760240-E041-417D-9365-BFB4CB775720}" presName="Name8" presStyleCnt="0"/>
      <dgm:spPr/>
    </dgm:pt>
    <dgm:pt modelId="{089A4B90-3554-4F97-911C-2D3E87E4B19B}" type="pres">
      <dgm:prSet presAssocID="{13760240-E041-417D-9365-BFB4CB775720}" presName="level" presStyleLbl="node1" presStyleIdx="0" presStyleCnt="5" custScaleY="157066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99AD75E4-4DAD-4719-A0CE-F07A189511A9}" type="pres">
      <dgm:prSet presAssocID="{13760240-E041-417D-9365-BFB4CB77572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DB0E1910-0F87-4215-B19E-FDD145D245B2}" type="pres">
      <dgm:prSet presAssocID="{40C0B5BA-3CE6-4A6A-9C4A-3FB31FCD6248}" presName="Name8" presStyleCnt="0"/>
      <dgm:spPr/>
    </dgm:pt>
    <dgm:pt modelId="{7D12CF34-E3FE-4DAF-B59F-795734735EC7}" type="pres">
      <dgm:prSet presAssocID="{40C0B5BA-3CE6-4A6A-9C4A-3FB31FCD6248}" presName="level" presStyleLbl="node1" presStyleIdx="1" presStyleCnt="5" custScaleY="104656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EC3926F2-CAD9-4A62-ADB0-03F6EEC53E5C}" type="pres">
      <dgm:prSet presAssocID="{40C0B5BA-3CE6-4A6A-9C4A-3FB31FCD624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B76F4BE0-057D-4CDF-9967-4634D8410B3B}" type="pres">
      <dgm:prSet presAssocID="{38FAD0EC-1CD2-45A5-8A6D-4FCB9C06F06A}" presName="Name8" presStyleCnt="0"/>
      <dgm:spPr/>
    </dgm:pt>
    <dgm:pt modelId="{E56084B7-8EDE-47CC-B4BF-2D4740F226D6}" type="pres">
      <dgm:prSet presAssocID="{38FAD0EC-1CD2-45A5-8A6D-4FCB9C06F06A}" presName="level" presStyleLbl="node1" presStyleIdx="2" presStyleCnt="5" custScaleY="121102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659E4C5C-6144-4A26-9806-550638EFA96D}" type="pres">
      <dgm:prSet presAssocID="{38FAD0EC-1CD2-45A5-8A6D-4FCB9C06F06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CAB8A027-E063-439E-86AE-0D4F7F31EBE9}" type="pres">
      <dgm:prSet presAssocID="{4AA0D7BB-9C43-40C4-985A-64428756D981}" presName="Name8" presStyleCnt="0"/>
      <dgm:spPr/>
    </dgm:pt>
    <dgm:pt modelId="{27CFF5F9-DE70-40B9-A771-F5F652E7CDD9}" type="pres">
      <dgm:prSet presAssocID="{4AA0D7BB-9C43-40C4-985A-64428756D981}" presName="level" presStyleLbl="node1" presStyleIdx="3" presStyleCnt="5" custScaleY="123315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70AAC452-7BC9-4B44-9364-5117C296E4C3}" type="pres">
      <dgm:prSet presAssocID="{4AA0D7BB-9C43-40C4-985A-64428756D98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6E32D728-B697-4AAA-9BE6-4CDFE2273C57}" type="pres">
      <dgm:prSet presAssocID="{DBB07EC5-F2B4-4502-9009-31FB586E3401}" presName="Name8" presStyleCnt="0"/>
      <dgm:spPr/>
    </dgm:pt>
    <dgm:pt modelId="{664DA94A-A691-4C88-A8A6-74AB1657E9B3}" type="pres">
      <dgm:prSet presAssocID="{DBB07EC5-F2B4-4502-9009-31FB586E3401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0A7A0A9C-ECDC-47E8-9498-73B410327A33}" type="pres">
      <dgm:prSet presAssocID="{DBB07EC5-F2B4-4502-9009-31FB586E340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AEFFE25F-18BD-452F-AF04-332E3628C5A0}" type="presOf" srcId="{13760240-E041-417D-9365-BFB4CB775720}" destId="{089A4B90-3554-4F97-911C-2D3E87E4B19B}" srcOrd="0" destOrd="0" presId="urn:microsoft.com/office/officeart/2005/8/layout/pyramid1"/>
    <dgm:cxn modelId="{82D128F5-8D2B-4663-88F2-A91892152DBC}" srcId="{7882C509-0597-42CB-8842-4C01EFBABB3C}" destId="{38FAD0EC-1CD2-45A5-8A6D-4FCB9C06F06A}" srcOrd="2" destOrd="0" parTransId="{40EA4553-6F81-4DC9-9025-8B8B89586FCF}" sibTransId="{ABAF5787-973F-4031-8FE2-54E13B46A93D}"/>
    <dgm:cxn modelId="{409437CF-6C35-4A92-ABA9-E6BF1622EC9B}" type="presOf" srcId="{DBB07EC5-F2B4-4502-9009-31FB586E3401}" destId="{664DA94A-A691-4C88-A8A6-74AB1657E9B3}" srcOrd="0" destOrd="0" presId="urn:microsoft.com/office/officeart/2005/8/layout/pyramid1"/>
    <dgm:cxn modelId="{011725A8-2FA7-421E-8837-FDAFC7CCA67B}" type="presOf" srcId="{13760240-E041-417D-9365-BFB4CB775720}" destId="{99AD75E4-4DAD-4719-A0CE-F07A189511A9}" srcOrd="1" destOrd="0" presId="urn:microsoft.com/office/officeart/2005/8/layout/pyramid1"/>
    <dgm:cxn modelId="{EF4BBD3E-6469-45F0-8A42-A4A09808726B}" type="presOf" srcId="{40C0B5BA-3CE6-4A6A-9C4A-3FB31FCD6248}" destId="{EC3926F2-CAD9-4A62-ADB0-03F6EEC53E5C}" srcOrd="1" destOrd="0" presId="urn:microsoft.com/office/officeart/2005/8/layout/pyramid1"/>
    <dgm:cxn modelId="{142F500D-055E-40A4-BF13-DD03258BFC3A}" srcId="{7882C509-0597-42CB-8842-4C01EFBABB3C}" destId="{DBB07EC5-F2B4-4502-9009-31FB586E3401}" srcOrd="4" destOrd="0" parTransId="{B3C82CCA-B8FF-4CE4-BBF0-31AA4A349ACE}" sibTransId="{8F95802F-5232-4CCC-8439-CF3A717F4682}"/>
    <dgm:cxn modelId="{6DB39D36-71CE-4C8F-8E8C-FA7D3A6DF04F}" srcId="{7882C509-0597-42CB-8842-4C01EFBABB3C}" destId="{40C0B5BA-3CE6-4A6A-9C4A-3FB31FCD6248}" srcOrd="1" destOrd="0" parTransId="{8E4809E4-843D-478B-97A2-24288C1A9357}" sibTransId="{9FE8CB68-1905-40D3-9C35-5BF7AEEB399C}"/>
    <dgm:cxn modelId="{1B191151-065D-4FCE-A982-80B1E41C04B7}" type="presOf" srcId="{7882C509-0597-42CB-8842-4C01EFBABB3C}" destId="{6F7E11C1-59E5-4B32-9437-1B27469B7E3C}" srcOrd="0" destOrd="0" presId="urn:microsoft.com/office/officeart/2005/8/layout/pyramid1"/>
    <dgm:cxn modelId="{8C7AD4D5-4786-46B7-8AAB-2656C85EA234}" type="presOf" srcId="{40C0B5BA-3CE6-4A6A-9C4A-3FB31FCD6248}" destId="{7D12CF34-E3FE-4DAF-B59F-795734735EC7}" srcOrd="0" destOrd="0" presId="urn:microsoft.com/office/officeart/2005/8/layout/pyramid1"/>
    <dgm:cxn modelId="{37A2AD4A-01B1-469B-8DFA-C6C4B7F077E1}" type="presOf" srcId="{38FAD0EC-1CD2-45A5-8A6D-4FCB9C06F06A}" destId="{659E4C5C-6144-4A26-9806-550638EFA96D}" srcOrd="1" destOrd="0" presId="urn:microsoft.com/office/officeart/2005/8/layout/pyramid1"/>
    <dgm:cxn modelId="{8A4BD3B3-EE54-4227-97DC-79140F43CBFF}" type="presOf" srcId="{DBB07EC5-F2B4-4502-9009-31FB586E3401}" destId="{0A7A0A9C-ECDC-47E8-9498-73B410327A33}" srcOrd="1" destOrd="0" presId="urn:microsoft.com/office/officeart/2005/8/layout/pyramid1"/>
    <dgm:cxn modelId="{ACE4F177-5F54-479D-A902-9BCDD9DAB691}" type="presOf" srcId="{38FAD0EC-1CD2-45A5-8A6D-4FCB9C06F06A}" destId="{E56084B7-8EDE-47CC-B4BF-2D4740F226D6}" srcOrd="0" destOrd="0" presId="urn:microsoft.com/office/officeart/2005/8/layout/pyramid1"/>
    <dgm:cxn modelId="{E4A66061-CE59-43A2-B132-143E3EAC0BDF}" type="presOf" srcId="{4AA0D7BB-9C43-40C4-985A-64428756D981}" destId="{70AAC452-7BC9-4B44-9364-5117C296E4C3}" srcOrd="1" destOrd="0" presId="urn:microsoft.com/office/officeart/2005/8/layout/pyramid1"/>
    <dgm:cxn modelId="{C0D90066-BBCD-4B9F-88EF-EAEBFF156F9D}" srcId="{7882C509-0597-42CB-8842-4C01EFBABB3C}" destId="{13760240-E041-417D-9365-BFB4CB775720}" srcOrd="0" destOrd="0" parTransId="{12061F13-5845-422F-90D1-E698FEFBB794}" sibTransId="{E4B04E06-3ED3-4C78-8491-B4BC9FA86459}"/>
    <dgm:cxn modelId="{D5A7B1B9-5DE7-4049-A03A-0FFA1D177962}" srcId="{7882C509-0597-42CB-8842-4C01EFBABB3C}" destId="{4AA0D7BB-9C43-40C4-985A-64428756D981}" srcOrd="3" destOrd="0" parTransId="{E48571B0-A2E0-49D0-A38D-B2BDA768B903}" sibTransId="{26C99B9A-FEF9-4D53-97BE-6E939552ABAB}"/>
    <dgm:cxn modelId="{6ACAC65B-378C-4628-9C02-4648F9F7EEAA}" type="presOf" srcId="{4AA0D7BB-9C43-40C4-985A-64428756D981}" destId="{27CFF5F9-DE70-40B9-A771-F5F652E7CDD9}" srcOrd="0" destOrd="0" presId="urn:microsoft.com/office/officeart/2005/8/layout/pyramid1"/>
    <dgm:cxn modelId="{76999B92-D7EA-4121-8C33-57606BBFA79E}" type="presParOf" srcId="{6F7E11C1-59E5-4B32-9437-1B27469B7E3C}" destId="{5DD745FD-0F0E-490E-960A-25F71CEA8CAB}" srcOrd="0" destOrd="0" presId="urn:microsoft.com/office/officeart/2005/8/layout/pyramid1"/>
    <dgm:cxn modelId="{EF494B32-C0D4-45F1-9D45-E94D2E4E680D}" type="presParOf" srcId="{5DD745FD-0F0E-490E-960A-25F71CEA8CAB}" destId="{089A4B90-3554-4F97-911C-2D3E87E4B19B}" srcOrd="0" destOrd="0" presId="urn:microsoft.com/office/officeart/2005/8/layout/pyramid1"/>
    <dgm:cxn modelId="{66AA9AAB-2CEC-4BF8-BCB0-093FC6471A40}" type="presParOf" srcId="{5DD745FD-0F0E-490E-960A-25F71CEA8CAB}" destId="{99AD75E4-4DAD-4719-A0CE-F07A189511A9}" srcOrd="1" destOrd="0" presId="urn:microsoft.com/office/officeart/2005/8/layout/pyramid1"/>
    <dgm:cxn modelId="{6E8A8818-70C2-4712-AB92-5DB6FC68DD53}" type="presParOf" srcId="{6F7E11C1-59E5-4B32-9437-1B27469B7E3C}" destId="{DB0E1910-0F87-4215-B19E-FDD145D245B2}" srcOrd="1" destOrd="0" presId="urn:microsoft.com/office/officeart/2005/8/layout/pyramid1"/>
    <dgm:cxn modelId="{0DE180E5-0667-41CA-86F9-2597CF93C261}" type="presParOf" srcId="{DB0E1910-0F87-4215-B19E-FDD145D245B2}" destId="{7D12CF34-E3FE-4DAF-B59F-795734735EC7}" srcOrd="0" destOrd="0" presId="urn:microsoft.com/office/officeart/2005/8/layout/pyramid1"/>
    <dgm:cxn modelId="{BD8EE0C2-AE91-495D-9D69-306EABED9A9A}" type="presParOf" srcId="{DB0E1910-0F87-4215-B19E-FDD145D245B2}" destId="{EC3926F2-CAD9-4A62-ADB0-03F6EEC53E5C}" srcOrd="1" destOrd="0" presId="urn:microsoft.com/office/officeart/2005/8/layout/pyramid1"/>
    <dgm:cxn modelId="{D357079F-BF34-4AFC-9882-5BA0048A48AF}" type="presParOf" srcId="{6F7E11C1-59E5-4B32-9437-1B27469B7E3C}" destId="{B76F4BE0-057D-4CDF-9967-4634D8410B3B}" srcOrd="2" destOrd="0" presId="urn:microsoft.com/office/officeart/2005/8/layout/pyramid1"/>
    <dgm:cxn modelId="{5647E719-FAD1-4027-AF5B-F36FE1483E6D}" type="presParOf" srcId="{B76F4BE0-057D-4CDF-9967-4634D8410B3B}" destId="{E56084B7-8EDE-47CC-B4BF-2D4740F226D6}" srcOrd="0" destOrd="0" presId="urn:microsoft.com/office/officeart/2005/8/layout/pyramid1"/>
    <dgm:cxn modelId="{04773569-AD4B-4622-9338-47424DEC53CD}" type="presParOf" srcId="{B76F4BE0-057D-4CDF-9967-4634D8410B3B}" destId="{659E4C5C-6144-4A26-9806-550638EFA96D}" srcOrd="1" destOrd="0" presId="urn:microsoft.com/office/officeart/2005/8/layout/pyramid1"/>
    <dgm:cxn modelId="{C634CD2B-7684-4CC7-806D-B7901CA60229}" type="presParOf" srcId="{6F7E11C1-59E5-4B32-9437-1B27469B7E3C}" destId="{CAB8A027-E063-439E-86AE-0D4F7F31EBE9}" srcOrd="3" destOrd="0" presId="urn:microsoft.com/office/officeart/2005/8/layout/pyramid1"/>
    <dgm:cxn modelId="{7035177E-4C6E-4774-9FB6-63C17144E311}" type="presParOf" srcId="{CAB8A027-E063-439E-86AE-0D4F7F31EBE9}" destId="{27CFF5F9-DE70-40B9-A771-F5F652E7CDD9}" srcOrd="0" destOrd="0" presId="urn:microsoft.com/office/officeart/2005/8/layout/pyramid1"/>
    <dgm:cxn modelId="{25A6A671-6AA9-412E-89E7-8100D2673076}" type="presParOf" srcId="{CAB8A027-E063-439E-86AE-0D4F7F31EBE9}" destId="{70AAC452-7BC9-4B44-9364-5117C296E4C3}" srcOrd="1" destOrd="0" presId="urn:microsoft.com/office/officeart/2005/8/layout/pyramid1"/>
    <dgm:cxn modelId="{23BF9F77-332B-482C-A2D5-D5DA0E53A888}" type="presParOf" srcId="{6F7E11C1-59E5-4B32-9437-1B27469B7E3C}" destId="{6E32D728-B697-4AAA-9BE6-4CDFE2273C57}" srcOrd="4" destOrd="0" presId="urn:microsoft.com/office/officeart/2005/8/layout/pyramid1"/>
    <dgm:cxn modelId="{0C957A20-96A1-4484-89E4-21B2B07C1138}" type="presParOf" srcId="{6E32D728-B697-4AAA-9BE6-4CDFE2273C57}" destId="{664DA94A-A691-4C88-A8A6-74AB1657E9B3}" srcOrd="0" destOrd="0" presId="urn:microsoft.com/office/officeart/2005/8/layout/pyramid1"/>
    <dgm:cxn modelId="{4CC53E34-6F6C-4791-B979-3E1D48B2DEE6}" type="presParOf" srcId="{6E32D728-B697-4AAA-9BE6-4CDFE2273C57}" destId="{0A7A0A9C-ECDC-47E8-9498-73B410327A33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858C47-B2DF-4318-A50E-4B170770FCEF}" type="datetimeFigureOut">
              <a:rPr lang="en-GB" smtClean="0"/>
              <a:pPr/>
              <a:t>15/04/2015</a:t>
            </a:fld>
            <a:endParaRPr lang="en-GB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FFA4C1-3842-4BA4-8903-1406481A2629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721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151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5759" algn="l" defTabSz="145151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1519" algn="l" defTabSz="145151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7278" algn="l" defTabSz="145151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3037" algn="l" defTabSz="145151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28796" algn="l" defTabSz="145151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4556" algn="l" defTabSz="145151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0315" algn="l" defTabSz="145151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06074" algn="l" defTabSz="145151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F590B-90AF-4689-A2C3-E128BC68EB58}" type="slidenum">
              <a:rPr lang="da-DK" smtClean="0">
                <a:solidFill>
                  <a:prstClr val="black"/>
                </a:solidFill>
              </a:rPr>
              <a:pPr/>
              <a:t>1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952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FA4C1-3842-4BA4-8903-1406481A2629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91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jpeg"/><Relationship Id="rId11" Type="http://schemas.openxmlformats.org/officeDocument/2006/relationships/diagramColors" Target="../diagrams/colors1.xml"/><Relationship Id="rId5" Type="http://schemas.openxmlformats.org/officeDocument/2006/relationships/image" Target="../media/image4.jpe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3.jpeg"/><Relationship Id="rId9" Type="http://schemas.openxmlformats.org/officeDocument/2006/relationships/diagramLayout" Target="../diagrams/layout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19200" y="2841061"/>
            <a:ext cx="13817600" cy="1960374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en-GB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2438400" y="5182500"/>
            <a:ext cx="11379200" cy="23372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5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1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3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8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0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6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en-GB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2FC7C-A2CC-4F2C-A649-06887EAC7EA3}" type="datetime1">
              <a:rPr lang="en-GB" smtClean="0"/>
              <a:t>15/04/2015</a:t>
            </a:fld>
            <a:endParaRPr lang="en-GB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81448-33AE-4F29-8099-B7421DCF7857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221503"/>
      </p:ext>
    </p:extLst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GB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150CD-6836-457A-8540-2785B6361966}" type="datetime1">
              <a:rPr lang="en-GB" smtClean="0"/>
              <a:t>15/04/2015</a:t>
            </a:fld>
            <a:endParaRPr lang="en-GB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81448-33AE-4F29-8099-B7421DCF7857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999852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11785600" y="366248"/>
            <a:ext cx="3657600" cy="780338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en-GB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12800" y="366248"/>
            <a:ext cx="10701867" cy="7803388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F73D5-A75B-4E1A-9210-DDDEE32142D2}" type="datetime1">
              <a:rPr lang="en-GB" smtClean="0"/>
              <a:t>15/04/2015</a:t>
            </a:fld>
            <a:endParaRPr lang="en-GB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81448-33AE-4F29-8099-B7421DCF7857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056585"/>
      </p:ext>
    </p:extLst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ramide 5 step">
    <p:bg>
      <p:bgPr>
        <a:solidFill>
          <a:srgbClr val="F7E8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boks 6"/>
          <p:cNvSpPr txBox="1"/>
          <p:nvPr userDrawn="1"/>
        </p:nvSpPr>
        <p:spPr>
          <a:xfrm>
            <a:off x="9377754" y="2237471"/>
            <a:ext cx="7327200" cy="699529"/>
          </a:xfrm>
          <a:prstGeom prst="rect">
            <a:avLst/>
          </a:prstGeom>
          <a:noFill/>
        </p:spPr>
        <p:txBody>
          <a:bodyPr wrap="square" lIns="122222" tIns="61110" rIns="122222" bIns="61110" rtlCol="0">
            <a:spAutoFit/>
          </a:bodyPr>
          <a:lstStyle/>
          <a:p>
            <a:pPr defTabSz="1222217"/>
            <a:r>
              <a:rPr lang="da-DK" sz="3700" dirty="0" smtClean="0">
                <a:solidFill>
                  <a:srgbClr val="9BBB59"/>
                </a:solidFill>
                <a:latin typeface="Aharoni" pitchFamily="2" charset="-79"/>
                <a:cs typeface="Aharoni" pitchFamily="2" charset="-79"/>
              </a:rPr>
              <a:t>behovspyramide</a:t>
            </a:r>
            <a:endParaRPr lang="da-DK" sz="3700" dirty="0">
              <a:solidFill>
                <a:srgbClr val="9BBB59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8" name="Picture 2" descr="http://www.catarina.dk/wp-content/uploads/2008/01/mad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900" y="6726605"/>
            <a:ext cx="2287922" cy="130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altomkost.dk/NR/rdonlyres/BE8F9097-3F51-445B-82A3-294FD10CDCA4/0/Citron_i_vandkanden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8" t="324" r="4769" b="38837"/>
          <a:stretch/>
        </p:blipFill>
        <p:spPr bwMode="auto">
          <a:xfrm>
            <a:off x="9519822" y="6726611"/>
            <a:ext cx="1797134" cy="1303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bestrong.dk/wp-content/uploads/women_sleeping1-200x100.jp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6" r="12406"/>
          <a:stretch/>
        </p:blipFill>
        <p:spPr bwMode="auto">
          <a:xfrm>
            <a:off x="11316960" y="6726609"/>
            <a:ext cx="1938044" cy="12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://www.mjk-h0.dk/evp_site/amagerbanenmodelfotos/5167111871model1Dragor1hus1Str.g.10127.7.2004_WEB.jpg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3" r="11746"/>
          <a:stretch/>
        </p:blipFill>
        <p:spPr bwMode="auto">
          <a:xfrm>
            <a:off x="13214242" y="6726610"/>
            <a:ext cx="1570499" cy="127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http://www.metrolic.com/wp-content/uploads/2010/08/sex.jpg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9" t="7138" r="16332" b="46183"/>
          <a:stretch/>
        </p:blipFill>
        <p:spPr bwMode="auto">
          <a:xfrm>
            <a:off x="14784745" y="6693763"/>
            <a:ext cx="1491362" cy="133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Billede 18" descr="clipart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5567715" y="1000583"/>
            <a:ext cx="1664185" cy="1981261"/>
          </a:xfrm>
          <a:prstGeom prst="rect">
            <a:avLst/>
          </a:prstGeom>
        </p:spPr>
      </p:pic>
      <p:sp>
        <p:nvSpPr>
          <p:cNvPr id="20" name="Tekstboks 19"/>
          <p:cNvSpPr txBox="1"/>
          <p:nvPr userDrawn="1"/>
        </p:nvSpPr>
        <p:spPr>
          <a:xfrm>
            <a:off x="9328522" y="1293264"/>
            <a:ext cx="5840262" cy="1111017"/>
          </a:xfrm>
          <a:prstGeom prst="rect">
            <a:avLst/>
          </a:prstGeom>
          <a:noFill/>
          <a:ln>
            <a:noFill/>
          </a:ln>
        </p:spPr>
        <p:txBody>
          <a:bodyPr wrap="square" lIns="122222" tIns="61110" rIns="122222" bIns="61110" rtlCol="0">
            <a:spAutoFit/>
          </a:bodyPr>
          <a:lstStyle/>
          <a:p>
            <a:pPr defTabSz="1222217"/>
            <a:r>
              <a:rPr lang="da-DK" sz="6400" dirty="0" smtClean="0">
                <a:solidFill>
                  <a:prstClr val="white">
                    <a:lumMod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MASLOW</a:t>
            </a:r>
            <a:endParaRPr lang="da-DK" sz="7200" dirty="0">
              <a:solidFill>
                <a:prstClr val="black"/>
              </a:solidFill>
            </a:endParaRPr>
          </a:p>
        </p:txBody>
      </p:sp>
      <p:sp>
        <p:nvSpPr>
          <p:cNvPr id="22" name="Pladsholder til diagram 21"/>
          <p:cNvSpPr>
            <a:spLocks noGrp="1"/>
          </p:cNvSpPr>
          <p:nvPr>
            <p:ph type="chart" sz="quarter" idx="10"/>
          </p:nvPr>
        </p:nvSpPr>
        <p:spPr>
          <a:xfrm>
            <a:off x="10048214" y="3420467"/>
            <a:ext cx="4608689" cy="2652221"/>
          </a:xfrm>
        </p:spPr>
        <p:txBody>
          <a:bodyPr/>
          <a:lstStyle/>
          <a:p>
            <a:endParaRPr lang="da-DK"/>
          </a:p>
        </p:txBody>
      </p:sp>
      <p:graphicFrame>
        <p:nvGraphicFramePr>
          <p:cNvPr id="25" name="Diagram 24"/>
          <p:cNvGraphicFramePr/>
          <p:nvPr userDrawn="1"/>
        </p:nvGraphicFramePr>
        <p:xfrm>
          <a:off x="-3605433" y="1231044"/>
          <a:ext cx="10837333" cy="7284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18836360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5" grpId="0">
        <p:bldAsOne/>
      </p:bldGraphic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CFD98-831F-4FB2-84AA-4797C8BA9E9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15/04/2015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50B7-67A5-4A6E-944B-DBFCFD6D046C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2691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84113" y="5876896"/>
            <a:ext cx="13817600" cy="181641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284113" y="3876293"/>
            <a:ext cx="13817600" cy="200059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1110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2221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3332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4443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5554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6665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7776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8887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ACA7D-15B2-45B3-AD4E-B15661EDD08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15/04/2015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50B7-67A5-4A6E-944B-DBFCFD6D046C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152620"/>
      </p:ext>
    </p:extLst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12803" y="1778310"/>
            <a:ext cx="7179733" cy="503007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263470" y="1778310"/>
            <a:ext cx="7179733" cy="503007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9B19E-D5C9-44CB-9AF8-3870BF408E1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15/04/2015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50B7-67A5-4A6E-944B-DBFCFD6D046C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499621"/>
      </p:ext>
    </p:extLst>
  </p:cSld>
  <p:clrMapOvr>
    <a:masterClrMapping/>
  </p:clrMapOvr>
  <p:transition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2802" y="366248"/>
            <a:ext cx="14630400" cy="1524265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12801" y="2047177"/>
            <a:ext cx="7182556" cy="85316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1109" indent="0">
              <a:buNone/>
              <a:defRPr sz="2700" b="1"/>
            </a:lvl2pPr>
            <a:lvl3pPr marL="1222217" indent="0">
              <a:buNone/>
              <a:defRPr sz="2400" b="1"/>
            </a:lvl3pPr>
            <a:lvl4pPr marL="1833326" indent="0">
              <a:buNone/>
              <a:defRPr sz="2100" b="1"/>
            </a:lvl4pPr>
            <a:lvl5pPr marL="2444435" indent="0">
              <a:buNone/>
              <a:defRPr sz="2100" b="1"/>
            </a:lvl5pPr>
            <a:lvl6pPr marL="3055544" indent="0">
              <a:buNone/>
              <a:defRPr sz="2100" b="1"/>
            </a:lvl6pPr>
            <a:lvl7pPr marL="3666652" indent="0">
              <a:buNone/>
              <a:defRPr sz="2100" b="1"/>
            </a:lvl7pPr>
            <a:lvl8pPr marL="4277761" indent="0">
              <a:buNone/>
              <a:defRPr sz="2100" b="1"/>
            </a:lvl8pPr>
            <a:lvl9pPr marL="4888870" indent="0">
              <a:buNone/>
              <a:defRPr sz="21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12801" y="2900339"/>
            <a:ext cx="7182556" cy="526929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8257824" y="2047177"/>
            <a:ext cx="7185378" cy="85316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1109" indent="0">
              <a:buNone/>
              <a:defRPr sz="2700" b="1"/>
            </a:lvl2pPr>
            <a:lvl3pPr marL="1222217" indent="0">
              <a:buNone/>
              <a:defRPr sz="2400" b="1"/>
            </a:lvl3pPr>
            <a:lvl4pPr marL="1833326" indent="0">
              <a:buNone/>
              <a:defRPr sz="2100" b="1"/>
            </a:lvl4pPr>
            <a:lvl5pPr marL="2444435" indent="0">
              <a:buNone/>
              <a:defRPr sz="2100" b="1"/>
            </a:lvl5pPr>
            <a:lvl6pPr marL="3055544" indent="0">
              <a:buNone/>
              <a:defRPr sz="2100" b="1"/>
            </a:lvl6pPr>
            <a:lvl7pPr marL="3666652" indent="0">
              <a:buNone/>
              <a:defRPr sz="2100" b="1"/>
            </a:lvl7pPr>
            <a:lvl8pPr marL="4277761" indent="0">
              <a:buNone/>
              <a:defRPr sz="2100" b="1"/>
            </a:lvl8pPr>
            <a:lvl9pPr marL="4888870" indent="0">
              <a:buNone/>
              <a:defRPr sz="21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8257824" y="2900339"/>
            <a:ext cx="7185378" cy="526929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07EE6-04D9-4517-8DFD-F76C633DFA1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15/04/2015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50B7-67A5-4A6E-944B-DBFCFD6D046C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841420"/>
      </p:ext>
    </p:extLst>
  </p:cSld>
  <p:clrMapOvr>
    <a:masterClrMapping/>
  </p:clrMapOvr>
  <p:transition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76CF5-49C8-4E77-979C-28C9E8BFED6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15/04/2015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50B7-67A5-4A6E-944B-DBFCFD6D046C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32301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bg>
      <p:bgPr>
        <a:solidFill>
          <a:srgbClr val="FBF2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E51D4-6E25-4039-ABC4-73B61DBA249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15/04/2015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50B7-67A5-4A6E-944B-DBFCFD6D046C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49399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2806" y="364136"/>
            <a:ext cx="5348112" cy="154966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355647" y="364132"/>
            <a:ext cx="9087554" cy="7805505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12806" y="1913803"/>
            <a:ext cx="5348112" cy="6255836"/>
          </a:xfrm>
        </p:spPr>
        <p:txBody>
          <a:bodyPr/>
          <a:lstStyle>
            <a:lvl1pPr marL="0" indent="0">
              <a:buNone/>
              <a:defRPr sz="1900"/>
            </a:lvl1pPr>
            <a:lvl2pPr marL="611109" indent="0">
              <a:buNone/>
              <a:defRPr sz="1600"/>
            </a:lvl2pPr>
            <a:lvl3pPr marL="1222217" indent="0">
              <a:buNone/>
              <a:defRPr sz="1300"/>
            </a:lvl3pPr>
            <a:lvl4pPr marL="1833326" indent="0">
              <a:buNone/>
              <a:defRPr sz="1200"/>
            </a:lvl4pPr>
            <a:lvl5pPr marL="2444435" indent="0">
              <a:buNone/>
              <a:defRPr sz="1200"/>
            </a:lvl5pPr>
            <a:lvl6pPr marL="3055544" indent="0">
              <a:buNone/>
              <a:defRPr sz="1200"/>
            </a:lvl6pPr>
            <a:lvl7pPr marL="3666652" indent="0">
              <a:buNone/>
              <a:defRPr sz="1200"/>
            </a:lvl7pPr>
            <a:lvl8pPr marL="4277761" indent="0">
              <a:buNone/>
              <a:defRPr sz="1200"/>
            </a:lvl8pPr>
            <a:lvl9pPr marL="4888870" indent="0">
              <a:buNone/>
              <a:defRPr sz="12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96DBF-F116-495A-A8BD-245FBAABB06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15/04/2015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50B7-67A5-4A6E-944B-DBFCFD6D046C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190263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GB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ED6-EC9B-48B3-AF76-201379BFB693}" type="datetime1">
              <a:rPr lang="en-GB" smtClean="0"/>
              <a:t>15/04/2015</a:t>
            </a:fld>
            <a:endParaRPr lang="en-GB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81448-33AE-4F29-8099-B7421DCF7857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2498780"/>
      </p:ext>
    </p:extLst>
  </p:cSld>
  <p:clrMapOvr>
    <a:masterClrMapping/>
  </p:clrMapOvr>
  <p:transition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86292" y="6401913"/>
            <a:ext cx="9753600" cy="755782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3186292" y="817177"/>
            <a:ext cx="9753600" cy="5487353"/>
          </a:xfrm>
        </p:spPr>
        <p:txBody>
          <a:bodyPr/>
          <a:lstStyle>
            <a:lvl1pPr marL="0" indent="0">
              <a:buNone/>
              <a:defRPr sz="4300"/>
            </a:lvl1pPr>
            <a:lvl2pPr marL="611109" indent="0">
              <a:buNone/>
              <a:defRPr sz="3700"/>
            </a:lvl2pPr>
            <a:lvl3pPr marL="1222217" indent="0">
              <a:buNone/>
              <a:defRPr sz="3200"/>
            </a:lvl3pPr>
            <a:lvl4pPr marL="1833326" indent="0">
              <a:buNone/>
              <a:defRPr sz="2700"/>
            </a:lvl4pPr>
            <a:lvl5pPr marL="2444435" indent="0">
              <a:buNone/>
              <a:defRPr sz="2700"/>
            </a:lvl5pPr>
            <a:lvl6pPr marL="3055544" indent="0">
              <a:buNone/>
              <a:defRPr sz="2700"/>
            </a:lvl6pPr>
            <a:lvl7pPr marL="3666652" indent="0">
              <a:buNone/>
              <a:defRPr sz="2700"/>
            </a:lvl7pPr>
            <a:lvl8pPr marL="4277761" indent="0">
              <a:buNone/>
              <a:defRPr sz="2700"/>
            </a:lvl8pPr>
            <a:lvl9pPr marL="4888870" indent="0">
              <a:buNone/>
              <a:defRPr sz="27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3186292" y="7157696"/>
            <a:ext cx="9753600" cy="1073334"/>
          </a:xfrm>
        </p:spPr>
        <p:txBody>
          <a:bodyPr/>
          <a:lstStyle>
            <a:lvl1pPr marL="0" indent="0">
              <a:buNone/>
              <a:defRPr sz="1900"/>
            </a:lvl1pPr>
            <a:lvl2pPr marL="611109" indent="0">
              <a:buNone/>
              <a:defRPr sz="1600"/>
            </a:lvl2pPr>
            <a:lvl3pPr marL="1222217" indent="0">
              <a:buNone/>
              <a:defRPr sz="1300"/>
            </a:lvl3pPr>
            <a:lvl4pPr marL="1833326" indent="0">
              <a:buNone/>
              <a:defRPr sz="1200"/>
            </a:lvl4pPr>
            <a:lvl5pPr marL="2444435" indent="0">
              <a:buNone/>
              <a:defRPr sz="1200"/>
            </a:lvl5pPr>
            <a:lvl6pPr marL="3055544" indent="0">
              <a:buNone/>
              <a:defRPr sz="1200"/>
            </a:lvl6pPr>
            <a:lvl7pPr marL="3666652" indent="0">
              <a:buNone/>
              <a:defRPr sz="1200"/>
            </a:lvl7pPr>
            <a:lvl8pPr marL="4277761" indent="0">
              <a:buNone/>
              <a:defRPr sz="1200"/>
            </a:lvl8pPr>
            <a:lvl9pPr marL="4888870" indent="0">
              <a:buNone/>
              <a:defRPr sz="12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1061-5D78-4A66-AC2C-29421A55091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15/04/2015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50B7-67A5-4A6E-944B-DBFCFD6D046C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614781"/>
      </p:ext>
    </p:extLst>
  </p:cSld>
  <p:clrMapOvr>
    <a:masterClrMapping/>
  </p:clrMapOvr>
  <p:transition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5E5B7-3A8B-4EC9-BF7D-4017B3F443E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15/04/2015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50B7-67A5-4A6E-944B-DBFCFD6D046C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417255"/>
      </p:ext>
    </p:extLst>
  </p:cSld>
  <p:clrMapOvr>
    <a:masterClrMapping/>
  </p:clrMapOvr>
  <p:transition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11785600" y="304855"/>
            <a:ext cx="3657600" cy="6503529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12803" y="304855"/>
            <a:ext cx="10701866" cy="6503529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56070-AF57-4BB7-8D55-B42477D16A7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15/04/2015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50B7-67A5-4A6E-944B-DBFCFD6D046C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089000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84112" y="5876888"/>
            <a:ext cx="13817600" cy="1816415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da-DK" smtClean="0"/>
              <a:t>Klik for at redigere i master</a:t>
            </a:r>
            <a:endParaRPr lang="en-GB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284112" y="3876291"/>
            <a:ext cx="13817600" cy="2000597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5759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151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727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303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287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455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031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607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AE6F4-1904-4A5A-AA49-122DABC8C665}" type="datetime1">
              <a:rPr lang="en-GB" smtClean="0"/>
              <a:t>15/04/2015</a:t>
            </a:fld>
            <a:endParaRPr lang="en-GB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81448-33AE-4F29-8099-B7421DCF7857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462119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GB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12800" y="2133971"/>
            <a:ext cx="7179733" cy="6035665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263467" y="2133971"/>
            <a:ext cx="7179733" cy="6035665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D19C-0404-4490-B6E3-211EF89AA4F5}" type="datetime1">
              <a:rPr lang="en-GB" smtClean="0"/>
              <a:t>15/04/2015</a:t>
            </a:fld>
            <a:endParaRPr lang="en-GB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81448-33AE-4F29-8099-B7421DCF7857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742899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en-GB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12800" y="2047173"/>
            <a:ext cx="7182556" cy="853164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759" indent="0">
              <a:buNone/>
              <a:defRPr sz="3200" b="1"/>
            </a:lvl2pPr>
            <a:lvl3pPr marL="1451519" indent="0">
              <a:buNone/>
              <a:defRPr sz="2900" b="1"/>
            </a:lvl3pPr>
            <a:lvl4pPr marL="2177278" indent="0">
              <a:buNone/>
              <a:defRPr sz="2500" b="1"/>
            </a:lvl4pPr>
            <a:lvl5pPr marL="2903037" indent="0">
              <a:buNone/>
              <a:defRPr sz="2500" b="1"/>
            </a:lvl5pPr>
            <a:lvl6pPr marL="3628796" indent="0">
              <a:buNone/>
              <a:defRPr sz="2500" b="1"/>
            </a:lvl6pPr>
            <a:lvl7pPr marL="4354556" indent="0">
              <a:buNone/>
              <a:defRPr sz="2500" b="1"/>
            </a:lvl7pPr>
            <a:lvl8pPr marL="5080315" indent="0">
              <a:buNone/>
              <a:defRPr sz="2500" b="1"/>
            </a:lvl8pPr>
            <a:lvl9pPr marL="5806074" indent="0">
              <a:buNone/>
              <a:defRPr sz="25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12800" y="2900337"/>
            <a:ext cx="7182556" cy="5269299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8257823" y="2047173"/>
            <a:ext cx="7185378" cy="853164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759" indent="0">
              <a:buNone/>
              <a:defRPr sz="3200" b="1"/>
            </a:lvl2pPr>
            <a:lvl3pPr marL="1451519" indent="0">
              <a:buNone/>
              <a:defRPr sz="2900" b="1"/>
            </a:lvl3pPr>
            <a:lvl4pPr marL="2177278" indent="0">
              <a:buNone/>
              <a:defRPr sz="2500" b="1"/>
            </a:lvl4pPr>
            <a:lvl5pPr marL="2903037" indent="0">
              <a:buNone/>
              <a:defRPr sz="2500" b="1"/>
            </a:lvl5pPr>
            <a:lvl6pPr marL="3628796" indent="0">
              <a:buNone/>
              <a:defRPr sz="2500" b="1"/>
            </a:lvl6pPr>
            <a:lvl7pPr marL="4354556" indent="0">
              <a:buNone/>
              <a:defRPr sz="2500" b="1"/>
            </a:lvl7pPr>
            <a:lvl8pPr marL="5080315" indent="0">
              <a:buNone/>
              <a:defRPr sz="2500" b="1"/>
            </a:lvl8pPr>
            <a:lvl9pPr marL="5806074" indent="0">
              <a:buNone/>
              <a:defRPr sz="25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8257823" y="2900337"/>
            <a:ext cx="7185378" cy="5269299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D6173-F904-4C51-8EFC-6BE9109BA4CE}" type="datetime1">
              <a:rPr lang="en-GB" smtClean="0"/>
              <a:t>15/04/2015</a:t>
            </a:fld>
            <a:endParaRPr lang="en-GB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81448-33AE-4F29-8099-B7421DCF7857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251253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GB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8E2DD-BBD5-4D92-94E0-293125D85B2B}" type="datetime1">
              <a:rPr lang="en-GB" smtClean="0"/>
              <a:t>15/04/2015</a:t>
            </a:fld>
            <a:endParaRPr lang="en-GB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81448-33AE-4F29-8099-B7421DCF7857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336713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2D7CC-0756-4BE9-B4D4-763113C683B0}" type="datetime1">
              <a:rPr lang="en-GB" smtClean="0"/>
              <a:t>15/04/2015</a:t>
            </a:fld>
            <a:endParaRPr lang="en-GB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81448-33AE-4F29-8099-B7421DCF7857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45111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2801" y="364130"/>
            <a:ext cx="5348112" cy="1549669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da-DK" smtClean="0"/>
              <a:t>Klik for at redigere i master</a:t>
            </a:r>
            <a:endParaRPr lang="en-GB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355644" y="364131"/>
            <a:ext cx="9087556" cy="7805506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12801" y="1913800"/>
            <a:ext cx="5348112" cy="6255837"/>
          </a:xfrm>
        </p:spPr>
        <p:txBody>
          <a:bodyPr/>
          <a:lstStyle>
            <a:lvl1pPr marL="0" indent="0">
              <a:buNone/>
              <a:defRPr sz="2200"/>
            </a:lvl1pPr>
            <a:lvl2pPr marL="725759" indent="0">
              <a:buNone/>
              <a:defRPr sz="1900"/>
            </a:lvl2pPr>
            <a:lvl3pPr marL="1451519" indent="0">
              <a:buNone/>
              <a:defRPr sz="1600"/>
            </a:lvl3pPr>
            <a:lvl4pPr marL="2177278" indent="0">
              <a:buNone/>
              <a:defRPr sz="1400"/>
            </a:lvl4pPr>
            <a:lvl5pPr marL="2903037" indent="0">
              <a:buNone/>
              <a:defRPr sz="1400"/>
            </a:lvl5pPr>
            <a:lvl6pPr marL="3628796" indent="0">
              <a:buNone/>
              <a:defRPr sz="1400"/>
            </a:lvl6pPr>
            <a:lvl7pPr marL="4354556" indent="0">
              <a:buNone/>
              <a:defRPr sz="1400"/>
            </a:lvl7pPr>
            <a:lvl8pPr marL="5080315" indent="0">
              <a:buNone/>
              <a:defRPr sz="1400"/>
            </a:lvl8pPr>
            <a:lvl9pPr marL="5806074" indent="0">
              <a:buNone/>
              <a:defRPr sz="14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5D70D-476C-40FE-9BAB-5D44666180D2}" type="datetime1">
              <a:rPr lang="en-GB" smtClean="0"/>
              <a:t>15/04/2015</a:t>
            </a:fld>
            <a:endParaRPr lang="en-GB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81448-33AE-4F29-8099-B7421DCF7857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652977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86290" y="6401912"/>
            <a:ext cx="9753600" cy="755782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da-DK" smtClean="0"/>
              <a:t>Klik for at redigere i master</a:t>
            </a:r>
            <a:endParaRPr lang="en-GB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3186290" y="817175"/>
            <a:ext cx="9753600" cy="5487353"/>
          </a:xfrm>
        </p:spPr>
        <p:txBody>
          <a:bodyPr/>
          <a:lstStyle>
            <a:lvl1pPr marL="0" indent="0">
              <a:buNone/>
              <a:defRPr sz="5100"/>
            </a:lvl1pPr>
            <a:lvl2pPr marL="725759" indent="0">
              <a:buNone/>
              <a:defRPr sz="4400"/>
            </a:lvl2pPr>
            <a:lvl3pPr marL="1451519" indent="0">
              <a:buNone/>
              <a:defRPr sz="3800"/>
            </a:lvl3pPr>
            <a:lvl4pPr marL="2177278" indent="0">
              <a:buNone/>
              <a:defRPr sz="3200"/>
            </a:lvl4pPr>
            <a:lvl5pPr marL="2903037" indent="0">
              <a:buNone/>
              <a:defRPr sz="3200"/>
            </a:lvl5pPr>
            <a:lvl6pPr marL="3628796" indent="0">
              <a:buNone/>
              <a:defRPr sz="3200"/>
            </a:lvl6pPr>
            <a:lvl7pPr marL="4354556" indent="0">
              <a:buNone/>
              <a:defRPr sz="3200"/>
            </a:lvl7pPr>
            <a:lvl8pPr marL="5080315" indent="0">
              <a:buNone/>
              <a:defRPr sz="3200"/>
            </a:lvl8pPr>
            <a:lvl9pPr marL="5806074" indent="0">
              <a:buNone/>
              <a:defRPr sz="3200"/>
            </a:lvl9pPr>
          </a:lstStyle>
          <a:p>
            <a:endParaRPr lang="en-GB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3186290" y="7157693"/>
            <a:ext cx="9753600" cy="1073336"/>
          </a:xfrm>
        </p:spPr>
        <p:txBody>
          <a:bodyPr/>
          <a:lstStyle>
            <a:lvl1pPr marL="0" indent="0">
              <a:buNone/>
              <a:defRPr sz="2200"/>
            </a:lvl1pPr>
            <a:lvl2pPr marL="725759" indent="0">
              <a:buNone/>
              <a:defRPr sz="1900"/>
            </a:lvl2pPr>
            <a:lvl3pPr marL="1451519" indent="0">
              <a:buNone/>
              <a:defRPr sz="1600"/>
            </a:lvl3pPr>
            <a:lvl4pPr marL="2177278" indent="0">
              <a:buNone/>
              <a:defRPr sz="1400"/>
            </a:lvl4pPr>
            <a:lvl5pPr marL="2903037" indent="0">
              <a:buNone/>
              <a:defRPr sz="1400"/>
            </a:lvl5pPr>
            <a:lvl6pPr marL="3628796" indent="0">
              <a:buNone/>
              <a:defRPr sz="1400"/>
            </a:lvl6pPr>
            <a:lvl7pPr marL="4354556" indent="0">
              <a:buNone/>
              <a:defRPr sz="1400"/>
            </a:lvl7pPr>
            <a:lvl8pPr marL="5080315" indent="0">
              <a:buNone/>
              <a:defRPr sz="1400"/>
            </a:lvl8pPr>
            <a:lvl9pPr marL="5806074" indent="0">
              <a:buNone/>
              <a:defRPr sz="14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FCD93-BCA5-4793-A87F-A777A79333F8}" type="datetime1">
              <a:rPr lang="en-GB" smtClean="0"/>
              <a:t>15/04/2015</a:t>
            </a:fld>
            <a:endParaRPr lang="en-GB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81448-33AE-4F29-8099-B7421DCF7857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155503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12800" y="366247"/>
            <a:ext cx="14630400" cy="1524265"/>
          </a:xfrm>
          <a:prstGeom prst="rect">
            <a:avLst/>
          </a:prstGeom>
        </p:spPr>
        <p:txBody>
          <a:bodyPr vert="horz" lIns="145152" tIns="72576" rIns="145152" bIns="72576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en-GB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12800" y="2133971"/>
            <a:ext cx="14630400" cy="6035665"/>
          </a:xfrm>
          <a:prstGeom prst="rect">
            <a:avLst/>
          </a:prstGeom>
        </p:spPr>
        <p:txBody>
          <a:bodyPr vert="horz" lIns="145152" tIns="72576" rIns="145152" bIns="72576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12800" y="8476606"/>
            <a:ext cx="3793067" cy="486918"/>
          </a:xfrm>
          <a:prstGeom prst="rect">
            <a:avLst/>
          </a:prstGeom>
        </p:spPr>
        <p:txBody>
          <a:bodyPr vert="horz" lIns="145152" tIns="72576" rIns="145152" bIns="7257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14B08-C2B2-4841-B1D2-65C8E517A033}" type="datetime1">
              <a:rPr lang="en-GB" smtClean="0"/>
              <a:t>15/04/2015</a:t>
            </a:fld>
            <a:endParaRPr lang="en-GB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5554134" y="8476606"/>
            <a:ext cx="5147733" cy="486918"/>
          </a:xfrm>
          <a:prstGeom prst="rect">
            <a:avLst/>
          </a:prstGeom>
        </p:spPr>
        <p:txBody>
          <a:bodyPr vert="horz" lIns="145152" tIns="72576" rIns="145152" bIns="7257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11650133" y="8476606"/>
            <a:ext cx="3793067" cy="486918"/>
          </a:xfrm>
          <a:prstGeom prst="rect">
            <a:avLst/>
          </a:prstGeom>
        </p:spPr>
        <p:txBody>
          <a:bodyPr vert="horz" lIns="145152" tIns="72576" rIns="145152" bIns="7257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81448-33AE-4F29-8099-B7421DCF7857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650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iming>
    <p:tnLst>
      <p:par>
        <p:cTn id="1" dur="indefinite" restart="never" nodeType="tmRoot"/>
      </p:par>
    </p:tnLst>
  </p:timing>
  <p:hf hdr="0" ftr="0" dt="0"/>
  <p:txStyles>
    <p:titleStyle>
      <a:lvl1pPr algn="ctr" defTabSz="1451519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319" indent="-544319" algn="l" defTabSz="1451519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359" indent="-453600" algn="l" defTabSz="1451519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4398" indent="-362880" algn="l" defTabSz="1451519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0157" indent="-362880" algn="l" defTabSz="1451519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917" indent="-362880" algn="l" defTabSz="1451519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1676" indent="-362880" algn="l" defTabSz="145151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7435" indent="-362880" algn="l" defTabSz="145151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3195" indent="-362880" algn="l" defTabSz="145151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8954" indent="-362880" algn="l" defTabSz="145151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151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759" algn="l" defTabSz="145151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1519" algn="l" defTabSz="145151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7278" algn="l" defTabSz="145151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3037" algn="l" defTabSz="145151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8796" algn="l" defTabSz="145151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4556" algn="l" defTabSz="145151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0315" algn="l" defTabSz="145151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6074" algn="l" defTabSz="145151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12802" y="366248"/>
            <a:ext cx="14630400" cy="1524265"/>
          </a:xfrm>
          <a:prstGeom prst="rect">
            <a:avLst/>
          </a:prstGeom>
        </p:spPr>
        <p:txBody>
          <a:bodyPr vert="horz" lIns="122222" tIns="61110" rIns="122222" bIns="6111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12802" y="2133974"/>
            <a:ext cx="14630400" cy="6035665"/>
          </a:xfrm>
          <a:prstGeom prst="rect">
            <a:avLst/>
          </a:prstGeom>
        </p:spPr>
        <p:txBody>
          <a:bodyPr vert="horz" lIns="122222" tIns="61110" rIns="122222" bIns="6111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12802" y="8476612"/>
            <a:ext cx="3793067" cy="486919"/>
          </a:xfrm>
          <a:prstGeom prst="rect">
            <a:avLst/>
          </a:prstGeom>
        </p:spPr>
        <p:txBody>
          <a:bodyPr vert="horz" lIns="122222" tIns="61110" rIns="122222" bIns="6111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22217"/>
            <a:fld id="{8FF94C47-3029-4E4D-B7B1-EF93909C32C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15/04/2015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5554138" y="8476612"/>
            <a:ext cx="5147731" cy="486919"/>
          </a:xfrm>
          <a:prstGeom prst="rect">
            <a:avLst/>
          </a:prstGeom>
        </p:spPr>
        <p:txBody>
          <a:bodyPr vert="horz" lIns="122222" tIns="61110" rIns="122222" bIns="6111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22217"/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11650135" y="8476612"/>
            <a:ext cx="3793067" cy="486919"/>
          </a:xfrm>
          <a:prstGeom prst="rect">
            <a:avLst/>
          </a:prstGeom>
        </p:spPr>
        <p:txBody>
          <a:bodyPr vert="horz" lIns="122222" tIns="61110" rIns="122222" bIns="6111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22217"/>
            <a:fld id="{F9A650B7-67A5-4A6E-944B-DBFCFD6D046C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 defTabSz="1222217"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055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/>
  <p:timing>
    <p:tnLst>
      <p:par>
        <p:cTn id="1" dur="indefinite" restart="never" nodeType="tmRoot"/>
      </p:par>
    </p:tnLst>
  </p:timing>
  <p:hf hdr="0" ftr="0" dt="0"/>
  <p:txStyles>
    <p:titleStyle>
      <a:lvl1pPr algn="ctr" defTabSz="1222217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8331" indent="-458331" algn="l" defTabSz="122221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3051" indent="-381942" algn="l" defTabSz="1222217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7772" indent="-305555" algn="l" defTabSz="122221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8881" indent="-305555" algn="l" defTabSz="1222217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9990" indent="-305555" algn="l" defTabSz="1222217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61099" indent="-305555" algn="l" defTabSz="122221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72207" indent="-305555" algn="l" defTabSz="122221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83316" indent="-305555" algn="l" defTabSz="122221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94425" indent="-305555" algn="l" defTabSz="122221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122221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1109" algn="l" defTabSz="122221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2217" algn="l" defTabSz="122221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33326" algn="l" defTabSz="122221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4435" algn="l" defTabSz="122221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55544" algn="l" defTabSz="122221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66652" algn="l" defTabSz="122221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77761" algn="l" defTabSz="122221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88870" algn="l" defTabSz="122221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2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e 7"/>
          <p:cNvGrpSpPr/>
          <p:nvPr/>
        </p:nvGrpSpPr>
        <p:grpSpPr>
          <a:xfrm>
            <a:off x="2223344" y="4111328"/>
            <a:ext cx="9851798" cy="3766321"/>
            <a:chOff x="756039" y="5096574"/>
            <a:chExt cx="9851798" cy="3766321"/>
          </a:xfrm>
        </p:grpSpPr>
        <p:sp>
          <p:nvSpPr>
            <p:cNvPr id="9" name="Tekstboks 9"/>
            <p:cNvSpPr txBox="1">
              <a:spLocks noChangeArrowheads="1"/>
            </p:cNvSpPr>
            <p:nvPr/>
          </p:nvSpPr>
          <p:spPr bwMode="auto">
            <a:xfrm>
              <a:off x="756039" y="5096574"/>
              <a:ext cx="9805676" cy="132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1222217"/>
              <a:r>
                <a:rPr lang="da-DK" sz="8000" dirty="0" smtClean="0">
                  <a:solidFill>
                    <a:srgbClr val="9BBB59"/>
                  </a:solidFill>
                  <a:latin typeface="Aharoni" pitchFamily="2" charset="-79"/>
                  <a:cs typeface="Aharoni" pitchFamily="2" charset="-79"/>
                </a:rPr>
                <a:t>Harold J.</a:t>
              </a:r>
              <a:endParaRPr lang="da-DK" sz="8000" dirty="0">
                <a:solidFill>
                  <a:srgbClr val="9BBB59"/>
                </a:solidFill>
              </a:endParaRPr>
            </a:p>
          </p:txBody>
        </p:sp>
        <p:sp>
          <p:nvSpPr>
            <p:cNvPr id="13" name="Tekstboks 10"/>
            <p:cNvSpPr txBox="1">
              <a:spLocks noChangeArrowheads="1"/>
            </p:cNvSpPr>
            <p:nvPr/>
          </p:nvSpPr>
          <p:spPr bwMode="auto">
            <a:xfrm>
              <a:off x="802161" y="6139124"/>
              <a:ext cx="9805676" cy="1311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1222217"/>
              <a:r>
                <a:rPr lang="da-DK" sz="8000" dirty="0" err="1" smtClean="0">
                  <a:solidFill>
                    <a:prstClr val="white">
                      <a:lumMod val="50000"/>
                    </a:prstClr>
                  </a:solidFill>
                  <a:latin typeface="Aharoni" pitchFamily="2" charset="-79"/>
                  <a:cs typeface="Aharoni" pitchFamily="2" charset="-79"/>
                </a:rPr>
                <a:t>Leavitt</a:t>
              </a:r>
              <a:endParaRPr lang="da-DK" sz="8000" dirty="0">
                <a:solidFill>
                  <a:prstClr val="black"/>
                </a:solidFill>
              </a:endParaRPr>
            </a:p>
          </p:txBody>
        </p:sp>
        <p:sp>
          <p:nvSpPr>
            <p:cNvPr id="14" name="Tekstboks 11"/>
            <p:cNvSpPr txBox="1">
              <a:spLocks noChangeArrowheads="1"/>
            </p:cNvSpPr>
            <p:nvPr/>
          </p:nvSpPr>
          <p:spPr bwMode="auto">
            <a:xfrm>
              <a:off x="874169" y="7293235"/>
              <a:ext cx="8270894" cy="1569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1222217"/>
              <a:r>
                <a:rPr lang="da-DK" sz="3200" b="1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Amerikansk </a:t>
              </a:r>
              <a:r>
                <a:rPr lang="da-DK" sz="32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organisationsteoretiker</a:t>
              </a:r>
            </a:p>
            <a:p>
              <a:pPr defTabSz="1222217"/>
              <a:r>
                <a:rPr lang="da-DK" sz="32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1922 - 2007</a:t>
              </a:r>
              <a:r>
                <a:rPr lang="da-DK" sz="3200" b="1" dirty="0">
                  <a:solidFill>
                    <a:srgbClr val="595959"/>
                  </a:solidFill>
                </a:rPr>
                <a:t/>
              </a:r>
              <a:br>
                <a:rPr lang="da-DK" sz="3200" b="1" dirty="0">
                  <a:solidFill>
                    <a:srgbClr val="595959"/>
                  </a:solidFill>
                </a:rPr>
              </a:br>
              <a:endParaRPr lang="da-DK" sz="3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2242753" y="1685628"/>
            <a:ext cx="134460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>
              <a:spcBef>
                <a:spcPts val="600"/>
              </a:spcBef>
            </a:pPr>
            <a:r>
              <a:rPr lang="da-DK" sz="4800" b="1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rPr>
              <a:t>Leavitt’s</a:t>
            </a:r>
            <a:r>
              <a:rPr lang="da-DK" sz="4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rPr>
              <a:t> Model</a:t>
            </a:r>
            <a:endParaRPr lang="da-DK" sz="4800" b="1" dirty="0">
              <a:solidFill>
                <a:prstClr val="black">
                  <a:lumMod val="85000"/>
                  <a:lumOff val="1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lanche 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2326.42"/>
                </p14:media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6472" y="5388600"/>
            <a:ext cx="2174029" cy="2119484"/>
          </a:xfrm>
          <a:prstGeom prst="rect">
            <a:avLst/>
          </a:prstGeom>
        </p:spPr>
      </p:pic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50B7-67A5-4A6E-944B-DBFCFD6D046C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625244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4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e 17"/>
          <p:cNvGrpSpPr/>
          <p:nvPr/>
        </p:nvGrpSpPr>
        <p:grpSpPr>
          <a:xfrm>
            <a:off x="-8904" y="2628578"/>
            <a:ext cx="9145016" cy="5400600"/>
            <a:chOff x="-8904" y="1836490"/>
            <a:chExt cx="9145016" cy="5400600"/>
          </a:xfrm>
        </p:grpSpPr>
        <p:sp>
          <p:nvSpPr>
            <p:cNvPr id="19" name="Ellipse 18"/>
            <p:cNvSpPr/>
            <p:nvPr/>
          </p:nvSpPr>
          <p:spPr>
            <a:xfrm>
              <a:off x="-8904" y="1836490"/>
              <a:ext cx="9145016" cy="5400600"/>
            </a:xfrm>
            <a:prstGeom prst="ellipse">
              <a:avLst/>
            </a:prstGeom>
            <a:solidFill>
              <a:srgbClr val="7A85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0" name="Rektangel 19"/>
            <p:cNvSpPr/>
            <p:nvPr/>
          </p:nvSpPr>
          <p:spPr>
            <a:xfrm>
              <a:off x="1095042" y="2799267"/>
              <a:ext cx="6888942" cy="3466011"/>
            </a:xfrm>
            <a:prstGeom prst="rect">
              <a:avLst/>
            </a:prstGeom>
            <a:solidFill>
              <a:srgbClr val="3C7E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5152" tIns="72576" rIns="145152" bIns="72576" rtlCol="0" anchor="ctr"/>
            <a:lstStyle/>
            <a:p>
              <a:pPr algn="ctr"/>
              <a:endParaRPr lang="da-DK"/>
            </a:p>
          </p:txBody>
        </p:sp>
        <p:sp>
          <p:nvSpPr>
            <p:cNvPr id="21" name="Afrundet rektangel 20"/>
            <p:cNvSpPr/>
            <p:nvPr/>
          </p:nvSpPr>
          <p:spPr>
            <a:xfrm>
              <a:off x="3542975" y="3492674"/>
              <a:ext cx="2148496" cy="607395"/>
            </a:xfrm>
            <a:prstGeom prst="roundRect">
              <a:avLst/>
            </a:prstGeom>
            <a:solidFill>
              <a:srgbClr val="F7931E"/>
            </a:solidFill>
            <a:ln w="57150"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8890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da-DK" sz="3200" b="1" dirty="0" smtClean="0">
                  <a:solidFill>
                    <a:schemeClr val="bg1"/>
                  </a:solidFill>
                  <a:latin typeface="Myriad Web Pro" pitchFamily="34" charset="0"/>
                  <a:cs typeface="Aharoni" pitchFamily="2" charset="-79"/>
                </a:rPr>
                <a:t>Struktur</a:t>
              </a:r>
              <a:endParaRPr lang="da-DK" sz="3200" b="1" dirty="0">
                <a:solidFill>
                  <a:schemeClr val="bg1"/>
                </a:solidFill>
                <a:latin typeface="Myriad Web Pro" pitchFamily="34" charset="0"/>
                <a:cs typeface="Aharoni" pitchFamily="2" charset="-79"/>
              </a:endParaRPr>
            </a:p>
          </p:txBody>
        </p:sp>
        <p:sp>
          <p:nvSpPr>
            <p:cNvPr id="22" name="Afrundet rektangel 21"/>
            <p:cNvSpPr/>
            <p:nvPr/>
          </p:nvSpPr>
          <p:spPr>
            <a:xfrm>
              <a:off x="5691472" y="4437779"/>
              <a:ext cx="2148496" cy="607395"/>
            </a:xfrm>
            <a:prstGeom prst="roundRect">
              <a:avLst/>
            </a:prstGeom>
            <a:solidFill>
              <a:srgbClr val="F7931E"/>
            </a:solidFill>
            <a:ln w="57150"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8890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da-DK" sz="3200" b="1" dirty="0" smtClean="0">
                  <a:solidFill>
                    <a:schemeClr val="bg1"/>
                  </a:solidFill>
                  <a:latin typeface="Myriad Web Pro" pitchFamily="34" charset="0"/>
                  <a:cs typeface="Aharoni" pitchFamily="2" charset="-79"/>
                </a:rPr>
                <a:t>Aktører</a:t>
              </a:r>
              <a:endParaRPr lang="da-DK" sz="3200" b="1" dirty="0">
                <a:solidFill>
                  <a:schemeClr val="bg1"/>
                </a:solidFill>
                <a:latin typeface="Myriad Web Pro" pitchFamily="34" charset="0"/>
                <a:cs typeface="Aharoni" pitchFamily="2" charset="-79"/>
              </a:endParaRPr>
            </a:p>
          </p:txBody>
        </p:sp>
        <p:sp>
          <p:nvSpPr>
            <p:cNvPr id="23" name="Afrundet rektangel 22"/>
            <p:cNvSpPr/>
            <p:nvPr/>
          </p:nvSpPr>
          <p:spPr>
            <a:xfrm>
              <a:off x="3542975" y="5315377"/>
              <a:ext cx="2148496" cy="607395"/>
            </a:xfrm>
            <a:prstGeom prst="roundRect">
              <a:avLst/>
            </a:prstGeom>
            <a:solidFill>
              <a:srgbClr val="F7931E"/>
            </a:solidFill>
            <a:ln w="57150"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8890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da-DK" sz="3200" b="1" dirty="0" smtClean="0">
                  <a:solidFill>
                    <a:schemeClr val="bg1"/>
                  </a:solidFill>
                  <a:latin typeface="Myriad Web Pro" pitchFamily="34" charset="0"/>
                  <a:cs typeface="Aharoni" pitchFamily="2" charset="-79"/>
                </a:rPr>
                <a:t>Opgaver</a:t>
              </a:r>
              <a:endParaRPr lang="da-DK" sz="3200" b="1" dirty="0">
                <a:solidFill>
                  <a:schemeClr val="bg1"/>
                </a:solidFill>
                <a:latin typeface="Myriad Web Pro" pitchFamily="34" charset="0"/>
                <a:cs typeface="Aharoni" pitchFamily="2" charset="-79"/>
              </a:endParaRPr>
            </a:p>
          </p:txBody>
        </p:sp>
        <p:sp>
          <p:nvSpPr>
            <p:cNvPr id="24" name="Afrundet rektangel 23"/>
            <p:cNvSpPr/>
            <p:nvPr/>
          </p:nvSpPr>
          <p:spPr>
            <a:xfrm>
              <a:off x="1359622" y="4437779"/>
              <a:ext cx="2148496" cy="607395"/>
            </a:xfrm>
            <a:prstGeom prst="roundRect">
              <a:avLst/>
            </a:prstGeom>
            <a:solidFill>
              <a:srgbClr val="F7931E"/>
            </a:solidFill>
            <a:ln w="57150"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8890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da-DK" sz="3200" b="1" dirty="0" smtClean="0">
                  <a:solidFill>
                    <a:schemeClr val="bg1"/>
                  </a:solidFill>
                  <a:latin typeface="Myriad Web Pro" pitchFamily="34" charset="0"/>
                  <a:cs typeface="Aharoni" pitchFamily="2" charset="-79"/>
                </a:rPr>
                <a:t>Teknologi</a:t>
              </a:r>
              <a:endParaRPr lang="da-DK" sz="3200" b="1" dirty="0">
                <a:solidFill>
                  <a:schemeClr val="bg1"/>
                </a:solidFill>
                <a:latin typeface="Myriad Web Pro" pitchFamily="34" charset="0"/>
                <a:cs typeface="Aharoni" pitchFamily="2" charset="-79"/>
              </a:endParaRPr>
            </a:p>
          </p:txBody>
        </p:sp>
        <p:cxnSp>
          <p:nvCxnSpPr>
            <p:cNvPr id="25" name="Lige pilforbindelse 24"/>
            <p:cNvCxnSpPr/>
            <p:nvPr/>
          </p:nvCxnSpPr>
          <p:spPr>
            <a:xfrm flipV="1">
              <a:off x="5752591" y="5105351"/>
              <a:ext cx="488957" cy="479884"/>
            </a:xfrm>
            <a:prstGeom prst="straightConnector1">
              <a:avLst/>
            </a:prstGeom>
            <a:ln w="50800" cmpd="sng">
              <a:solidFill>
                <a:schemeClr val="bg1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Lige pilforbindelse 25"/>
            <p:cNvCxnSpPr/>
            <p:nvPr/>
          </p:nvCxnSpPr>
          <p:spPr>
            <a:xfrm>
              <a:off x="3009850" y="5105351"/>
              <a:ext cx="488957" cy="479884"/>
            </a:xfrm>
            <a:prstGeom prst="straightConnector1">
              <a:avLst/>
            </a:prstGeom>
            <a:ln w="50800" cmpd="sng">
              <a:solidFill>
                <a:schemeClr val="bg1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Lige pilforbindelse 26"/>
            <p:cNvCxnSpPr/>
            <p:nvPr/>
          </p:nvCxnSpPr>
          <p:spPr>
            <a:xfrm flipV="1">
              <a:off x="3009850" y="3830039"/>
              <a:ext cx="488957" cy="479884"/>
            </a:xfrm>
            <a:prstGeom prst="straightConnector1">
              <a:avLst/>
            </a:prstGeom>
            <a:ln w="50800" cmpd="sng">
              <a:solidFill>
                <a:schemeClr val="bg1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Lige pilforbindelse 27"/>
            <p:cNvCxnSpPr/>
            <p:nvPr/>
          </p:nvCxnSpPr>
          <p:spPr>
            <a:xfrm>
              <a:off x="5760231" y="3822708"/>
              <a:ext cx="488957" cy="479884"/>
            </a:xfrm>
            <a:prstGeom prst="straightConnector1">
              <a:avLst/>
            </a:prstGeom>
            <a:ln w="50800" cmpd="sng">
              <a:solidFill>
                <a:schemeClr val="bg1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Lige pilforbindelse 28"/>
            <p:cNvCxnSpPr/>
            <p:nvPr/>
          </p:nvCxnSpPr>
          <p:spPr>
            <a:xfrm>
              <a:off x="4591319" y="4100069"/>
              <a:ext cx="0" cy="1215308"/>
            </a:xfrm>
            <a:prstGeom prst="straightConnector1">
              <a:avLst/>
            </a:prstGeom>
            <a:ln w="50800" cmpd="sng">
              <a:solidFill>
                <a:schemeClr val="bg1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Lige pilforbindelse 29"/>
            <p:cNvCxnSpPr/>
            <p:nvPr/>
          </p:nvCxnSpPr>
          <p:spPr>
            <a:xfrm>
              <a:off x="3534360" y="4716810"/>
              <a:ext cx="2003133" cy="0"/>
            </a:xfrm>
            <a:prstGeom prst="straightConnector1">
              <a:avLst/>
            </a:prstGeom>
            <a:ln w="50800" cmpd="sng">
              <a:solidFill>
                <a:schemeClr val="bg1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kstboks 30"/>
            <p:cNvSpPr txBox="1"/>
            <p:nvPr/>
          </p:nvSpPr>
          <p:spPr>
            <a:xfrm>
              <a:off x="3887468" y="4384607"/>
              <a:ext cx="1328943" cy="548227"/>
            </a:xfrm>
            <a:prstGeom prst="rect">
              <a:avLst/>
            </a:prstGeom>
            <a:solidFill>
              <a:srgbClr val="3C7E9E"/>
            </a:solidFill>
          </p:spPr>
          <p:txBody>
            <a:bodyPr wrap="none" rtlCol="0">
              <a:spAutoFit/>
            </a:bodyPr>
            <a:lstStyle/>
            <a:p>
              <a:pPr lvl="0"/>
              <a:r>
                <a:rPr lang="da-DK" sz="3200" b="1" dirty="0" smtClean="0">
                  <a:solidFill>
                    <a:schemeClr val="bg1"/>
                  </a:solidFill>
                  <a:latin typeface="Myriad Web Pro" pitchFamily="34" charset="0"/>
                  <a:cs typeface="Aharoni" pitchFamily="2" charset="-79"/>
                </a:rPr>
                <a:t>Kultur</a:t>
              </a:r>
              <a:endParaRPr lang="da-DK" sz="3200" b="1" dirty="0">
                <a:solidFill>
                  <a:schemeClr val="bg1"/>
                </a:solidFill>
                <a:latin typeface="Myriad Web Pro" pitchFamily="34" charset="0"/>
                <a:cs typeface="Aharoni" pitchFamily="2" charset="-79"/>
              </a:endParaRPr>
            </a:p>
          </p:txBody>
        </p:sp>
        <p:sp>
          <p:nvSpPr>
            <p:cNvPr id="32" name="Tekstboks 31"/>
            <p:cNvSpPr txBox="1"/>
            <p:nvPr/>
          </p:nvSpPr>
          <p:spPr>
            <a:xfrm>
              <a:off x="1146814" y="2840936"/>
              <a:ext cx="2588698" cy="548227"/>
            </a:xfrm>
            <a:prstGeom prst="rect">
              <a:avLst/>
            </a:prstGeom>
            <a:solidFill>
              <a:srgbClr val="3C7E9E"/>
            </a:solidFill>
          </p:spPr>
          <p:txBody>
            <a:bodyPr wrap="none" rtlCol="0">
              <a:spAutoFit/>
            </a:bodyPr>
            <a:lstStyle/>
            <a:p>
              <a:pPr lvl="0"/>
              <a:r>
                <a:rPr lang="da-DK" sz="3200" b="1" dirty="0" smtClean="0">
                  <a:solidFill>
                    <a:schemeClr val="bg1"/>
                  </a:solidFill>
                  <a:latin typeface="Myriad Web Pro" pitchFamily="34" charset="0"/>
                  <a:cs typeface="Aharoni" pitchFamily="2" charset="-79"/>
                </a:rPr>
                <a:t>Organisation</a:t>
              </a:r>
              <a:endParaRPr lang="da-DK" sz="3200" b="1" dirty="0">
                <a:solidFill>
                  <a:schemeClr val="bg1"/>
                </a:solidFill>
                <a:latin typeface="Myriad Web Pro" pitchFamily="34" charset="0"/>
                <a:cs typeface="Aharoni" pitchFamily="2" charset="-79"/>
              </a:endParaRPr>
            </a:p>
          </p:txBody>
        </p:sp>
        <p:sp>
          <p:nvSpPr>
            <p:cNvPr id="33" name="Tekstboks 32"/>
            <p:cNvSpPr txBox="1"/>
            <p:nvPr/>
          </p:nvSpPr>
          <p:spPr>
            <a:xfrm>
              <a:off x="3371145" y="2008343"/>
              <a:ext cx="2308583" cy="548227"/>
            </a:xfrm>
            <a:prstGeom prst="rect">
              <a:avLst/>
            </a:prstGeom>
            <a:solidFill>
              <a:srgbClr val="7A850B"/>
            </a:solidFill>
          </p:spPr>
          <p:txBody>
            <a:bodyPr wrap="none" rtlCol="0">
              <a:spAutoFit/>
            </a:bodyPr>
            <a:lstStyle/>
            <a:p>
              <a:pPr lvl="0"/>
              <a:r>
                <a:rPr lang="da-DK" sz="3200" b="1" dirty="0" smtClean="0">
                  <a:solidFill>
                    <a:schemeClr val="bg1"/>
                  </a:solidFill>
                  <a:latin typeface="Myriad Web Pro" pitchFamily="34" charset="0"/>
                  <a:cs typeface="Aharoni" pitchFamily="2" charset="-79"/>
                </a:rPr>
                <a:t>Omgivelser</a:t>
              </a:r>
              <a:endParaRPr lang="da-DK" sz="3200" b="1" dirty="0">
                <a:solidFill>
                  <a:schemeClr val="bg1"/>
                </a:solidFill>
                <a:latin typeface="Myriad Web Pro" pitchFamily="34" charset="0"/>
                <a:cs typeface="Aharoni" pitchFamily="2" charset="-79"/>
              </a:endParaRPr>
            </a:p>
          </p:txBody>
        </p:sp>
      </p:grpSp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81448-33AE-4F29-8099-B7421DCF7857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85466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-5543" y="2350892"/>
            <a:ext cx="16255999" cy="4432285"/>
          </a:xfrm>
          <a:prstGeom prst="rect">
            <a:avLst/>
          </a:prstGeom>
        </p:spPr>
        <p:txBody>
          <a:bodyPr wrap="square" lIns="122222" tIns="61110" rIns="122222" bIns="61110">
            <a:spAutoFit/>
          </a:bodyPr>
          <a:lstStyle/>
          <a:p>
            <a:pPr algn="ctr"/>
            <a:r>
              <a:rPr lang="da-DK" sz="4800" b="1" dirty="0" smtClean="0">
                <a:solidFill>
                  <a:srgbClr val="45210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a-DK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Mere om </a:t>
            </a:r>
            <a:r>
              <a:rPr lang="da-DK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emnet </a:t>
            </a:r>
            <a:r>
              <a:rPr lang="da-DK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på: </a:t>
            </a:r>
          </a:p>
          <a:p>
            <a:pPr algn="ctr"/>
            <a:endParaRPr lang="da-DK" sz="7200" dirty="0">
              <a:solidFill>
                <a:schemeClr val="tx1">
                  <a:lumMod val="85000"/>
                  <a:lumOff val="15000"/>
                </a:schemeClr>
              </a:solidFill>
              <a:latin typeface="Myriad Web Pro" pitchFamily="34" charset="0"/>
              <a:cs typeface="Aharoni" pitchFamily="2" charset="-79"/>
            </a:endParaRPr>
          </a:p>
          <a:p>
            <a:pPr algn="ctr"/>
            <a:endParaRPr lang="da-DK" sz="4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Myriad Web Pro" pitchFamily="34" charset="0"/>
              <a:cs typeface="Aharoni" pitchFamily="2" charset="-79"/>
            </a:endParaRPr>
          </a:p>
          <a:p>
            <a:pPr algn="ctr"/>
            <a:endParaRPr lang="da-DK" sz="4000" b="1" dirty="0">
              <a:solidFill>
                <a:schemeClr val="tx1">
                  <a:lumMod val="85000"/>
                  <a:lumOff val="15000"/>
                </a:schemeClr>
              </a:solidFill>
              <a:latin typeface="Myriad Web Pro" pitchFamily="34" charset="0"/>
              <a:cs typeface="Aharoni" pitchFamily="2" charset="-79"/>
            </a:endParaRPr>
          </a:p>
          <a:p>
            <a:pPr algn="ctr"/>
            <a:r>
              <a:rPr lang="da-DK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Web Pro" pitchFamily="34" charset="0"/>
                <a:cs typeface="Aharoni" pitchFamily="2" charset="-79"/>
              </a:rPr>
              <a:t>www.</a:t>
            </a:r>
            <a:r>
              <a:rPr lang="da-DK" sz="7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Web Pro" pitchFamily="34" charset="0"/>
                <a:cs typeface="Aharoni" pitchFamily="2" charset="-79"/>
              </a:rPr>
              <a:t>ForklarMigLige</a:t>
            </a:r>
            <a:r>
              <a:rPr lang="da-DK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Web Pro" pitchFamily="34" charset="0"/>
                <a:cs typeface="Aharoni" pitchFamily="2" charset="-79"/>
              </a:rPr>
              <a:t>.dk</a:t>
            </a: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006" y="3417742"/>
            <a:ext cx="10058400" cy="2095499"/>
          </a:xfrm>
          <a:prstGeom prst="rect">
            <a:avLst/>
          </a:prstGeom>
        </p:spPr>
      </p:pic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81448-33AE-4F29-8099-B7421DCF7857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819352"/>
      </p:ext>
    </p:extLst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3322bf879fd0ce6f9b305e8c63e6c13a568ff4"/>
</p:tagLst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3408</TotalTime>
  <Words>30</Words>
  <Application>Microsoft Office PowerPoint</Application>
  <PresentationFormat>Brugerdefineret</PresentationFormat>
  <Paragraphs>22</Paragraphs>
  <Slides>3</Slides>
  <Notes>2</Notes>
  <HiddenSlides>0</HiddenSlides>
  <MMClips>1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3</vt:i4>
      </vt:variant>
    </vt:vector>
  </HeadingPairs>
  <TitlesOfParts>
    <vt:vector size="9" baseType="lpstr">
      <vt:lpstr>Aharoni</vt:lpstr>
      <vt:lpstr>Arial</vt:lpstr>
      <vt:lpstr>Calibri</vt:lpstr>
      <vt:lpstr>Myriad Web Pro</vt:lpstr>
      <vt:lpstr>Kontortema</vt:lpstr>
      <vt:lpstr>1_Kontortema</vt:lpstr>
      <vt:lpstr>PowerPoint-præsentation</vt:lpstr>
      <vt:lpstr>PowerPoint-præsentation</vt:lpstr>
      <vt:lpstr>PowerPoint-præsentation</vt:lpstr>
    </vt:vector>
  </TitlesOfParts>
  <Company>IT Center -- Rybners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Jan Kristiansen</dc:creator>
  <cp:lastModifiedBy>Kirsten Wissing</cp:lastModifiedBy>
  <cp:revision>124</cp:revision>
  <dcterms:created xsi:type="dcterms:W3CDTF">2012-05-20T18:47:35Z</dcterms:created>
  <dcterms:modified xsi:type="dcterms:W3CDTF">2015-04-15T12:10:22Z</dcterms:modified>
</cp:coreProperties>
</file>