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9" r:id="rId2"/>
    <p:sldId id="323" r:id="rId3"/>
    <p:sldId id="315" r:id="rId4"/>
  </p:sldIdLst>
  <p:sldSz cx="16256000" cy="9145588"/>
  <p:notesSz cx="6858000" cy="9144000"/>
  <p:custDataLst>
    <p:tags r:id="rId8"/>
  </p:custDataLst>
  <p:defaultTextStyle>
    <a:defPPr>
      <a:defRPr lang="da-DK"/>
    </a:defPPr>
    <a:lvl1pPr algn="l" defTabSz="12207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609600" indent="-152400" algn="l" defTabSz="12207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1220788" indent="-306388" algn="l" defTabSz="12207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831975" indent="-460375" algn="l" defTabSz="12207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2443163" indent="-614363" algn="l" defTabSz="122078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2">
          <p15:clr>
            <a:srgbClr val="A4A3A4"/>
          </p15:clr>
        </p15:guide>
        <p15:guide id="2" pos="5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8100"/>
    <a:srgbClr val="F79646"/>
    <a:srgbClr val="3C7E9E"/>
    <a:srgbClr val="FFFFFF"/>
    <a:srgbClr val="7F7F7F"/>
    <a:srgbClr val="000000"/>
    <a:srgbClr val="1E3E4E"/>
    <a:srgbClr val="244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454" autoAdjust="0"/>
  </p:normalViewPr>
  <p:slideViewPr>
    <p:cSldViewPr snapToGrid="0">
      <p:cViewPr varScale="1">
        <p:scale>
          <a:sx n="93" d="100"/>
          <a:sy n="93" d="100"/>
        </p:scale>
        <p:origin x="-136" y="-176"/>
      </p:cViewPr>
      <p:guideLst>
        <p:guide orient="horz" pos="2882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tags" Target="tags/tag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0887D7-3327-4A3F-A43B-738059075595}" type="datetimeFigureOut">
              <a:rPr lang="da-DK"/>
              <a:pPr>
                <a:defRPr/>
              </a:pPr>
              <a:t>28/08/15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94E0CA-FF3C-4418-973A-EFE316402AB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913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8DEA49-1B4F-421E-A231-E9EA1E93467E}" type="datetimeFigureOut">
              <a:rPr lang="da-DK"/>
              <a:pPr>
                <a:defRPr/>
              </a:pPr>
              <a:t>28/08/15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2221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DE5F11-B679-44FC-A99C-356B66DFE5B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510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7140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09234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BB50-9C33-49EC-8DB9-37BB32CED3B8}" type="datetimeFigureOut">
              <a:rPr lang="da-DK"/>
              <a:pPr>
                <a:defRPr/>
              </a:pPr>
              <a:t>28/08/15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B709-8290-4975-A436-F51A21C63F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0" y="8477250"/>
            <a:ext cx="3792538" cy="485775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 defTabSz="12222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6CC14-224A-4706-AF1D-5E9A51CEFDAD}" type="datetimeFigureOut">
              <a:rPr lang="da-DK"/>
              <a:pPr>
                <a:defRPr/>
              </a:pPr>
              <a:t>28/08/15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663" y="8477250"/>
            <a:ext cx="5146675" cy="485775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 defTabSz="12222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663" y="8477250"/>
            <a:ext cx="3792537" cy="485775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 defTabSz="1222217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DEA8F-27ED-4819-888B-E3DE6735FD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220788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207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defTabSz="12207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defTabSz="12207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defTabSz="1220788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457200" algn="ctr" defTabSz="12207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914400" algn="ctr" defTabSz="12207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371600" algn="ctr" defTabSz="12207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1828800" algn="ctr" defTabSz="1220788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200" indent="-457200" algn="l" defTabSz="1220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188" indent="-381000" algn="l" defTabSz="1220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175" indent="-304800" algn="l" defTabSz="12207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363" indent="-304800" algn="l" defTabSz="12207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550" indent="-304800" algn="l" defTabSz="12207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3" y="0"/>
            <a:ext cx="16258823" cy="9145588"/>
          </a:xfrm>
          <a:prstGeom prst="rect">
            <a:avLst/>
          </a:prstGeom>
        </p:spPr>
      </p:pic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9560733" y="487454"/>
            <a:ext cx="11460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a-DK" sz="3600" b="1" dirty="0" err="1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Maslows</a:t>
            </a:r>
            <a:r>
              <a:rPr lang="da-DK" sz="3600" b="1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behovspyramide</a:t>
            </a:r>
            <a:endParaRPr lang="da-DK" sz="3600" b="1" dirty="0">
              <a:solidFill>
                <a:srgbClr val="26262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23" name="Gruppe 1"/>
          <p:cNvGrpSpPr>
            <a:grpSpLocks/>
          </p:cNvGrpSpPr>
          <p:nvPr/>
        </p:nvGrpSpPr>
        <p:grpSpPr bwMode="auto">
          <a:xfrm>
            <a:off x="9513828" y="1247567"/>
            <a:ext cx="6600489" cy="2756346"/>
            <a:chOff x="756039" y="5096574"/>
            <a:chExt cx="9822301" cy="2755979"/>
          </a:xfrm>
        </p:grpSpPr>
        <p:sp>
          <p:nvSpPr>
            <p:cNvPr id="5124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6425" cy="120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7200" dirty="0">
                  <a:solidFill>
                    <a:srgbClr val="9BBB59"/>
                  </a:solidFill>
                  <a:latin typeface="Aharoni"/>
                  <a:ea typeface="Aharoni"/>
                  <a:cs typeface="Aharoni"/>
                </a:rPr>
                <a:t>Abraham</a:t>
              </a:r>
              <a:endParaRPr lang="da-DK" sz="7200" dirty="0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sp>
          <p:nvSpPr>
            <p:cNvPr id="5125" name="Tekstboks 10"/>
            <p:cNvSpPr txBox="1">
              <a:spLocks noChangeArrowheads="1"/>
            </p:cNvSpPr>
            <p:nvPr/>
          </p:nvSpPr>
          <p:spPr bwMode="auto">
            <a:xfrm>
              <a:off x="772664" y="5889773"/>
              <a:ext cx="9805676" cy="120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7200" dirty="0" err="1">
                  <a:solidFill>
                    <a:srgbClr val="7F7F7F"/>
                  </a:solidFill>
                  <a:latin typeface="Aharoni"/>
                  <a:ea typeface="Aharoni"/>
                  <a:cs typeface="Aharoni"/>
                </a:rPr>
                <a:t>Maslow</a:t>
              </a:r>
              <a:endParaRPr lang="da-DK" sz="7200" dirty="0">
                <a:latin typeface="Calibri" pitchFamily="34" charset="0"/>
              </a:endParaRPr>
            </a:p>
          </p:txBody>
        </p:sp>
        <p:sp>
          <p:nvSpPr>
            <p:cNvPr id="5126" name="Tekstboks 11"/>
            <p:cNvSpPr txBox="1">
              <a:spLocks noChangeArrowheads="1"/>
            </p:cNvSpPr>
            <p:nvPr/>
          </p:nvSpPr>
          <p:spPr bwMode="auto">
            <a:xfrm>
              <a:off x="792698" y="6898574"/>
              <a:ext cx="8271244" cy="953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2800" b="1" dirty="0">
                  <a:solidFill>
                    <a:srgbClr val="595959"/>
                  </a:solidFill>
                  <a:latin typeface="Calibri" pitchFamily="34" charset="0"/>
                </a:rPr>
                <a:t>Russisk-amerikansk psykolog</a:t>
              </a:r>
            </a:p>
            <a:p>
              <a:r>
                <a:rPr lang="da-DK" sz="2800" b="1" dirty="0">
                  <a:solidFill>
                    <a:srgbClr val="595959"/>
                  </a:solidFill>
                  <a:latin typeface="Calibri" pitchFamily="34" charset="0"/>
                </a:rPr>
                <a:t>1. april 1908 – 8. juni 1970</a:t>
              </a:r>
              <a:endParaRPr lang="da-DK" sz="2800" b="1" dirty="0">
                <a:latin typeface="Calibri" pitchFamily="34" charset="0"/>
              </a:endParaRPr>
            </a:p>
          </p:txBody>
        </p:sp>
      </p:grp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/>
        </p:blipFill>
        <p:spPr>
          <a:xfrm>
            <a:off x="1966029" y="6748849"/>
            <a:ext cx="12323942" cy="24089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23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5011738" y="-1108075"/>
            <a:ext cx="6508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Rektangel 8"/>
          <p:cNvSpPr>
            <a:spLocks noChangeArrowheads="1"/>
          </p:cNvSpPr>
          <p:nvPr/>
        </p:nvSpPr>
        <p:spPr bwMode="auto">
          <a:xfrm>
            <a:off x="6954612" y="-2483893"/>
            <a:ext cx="78390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222" tIns="61110" rIns="122222" bIns="61110">
            <a:spAutoFit/>
          </a:bodyPr>
          <a:lstStyle/>
          <a:p>
            <a:r>
              <a:rPr lang="da-DK" sz="4800" b="1" dirty="0" err="1">
                <a:solidFill>
                  <a:srgbClr val="262626"/>
                </a:solidFill>
                <a:cs typeface="Arial" charset="0"/>
              </a:rPr>
              <a:t>Maslows</a:t>
            </a:r>
            <a:r>
              <a:rPr lang="da-DK" sz="4800" b="1" dirty="0">
                <a:solidFill>
                  <a:srgbClr val="262626"/>
                </a:solidFill>
                <a:cs typeface="Arial" charset="0"/>
              </a:rPr>
              <a:t> behovspyramide</a:t>
            </a:r>
          </a:p>
          <a:p>
            <a:pPr>
              <a:spcBef>
                <a:spcPts val="1200"/>
              </a:spcBef>
              <a:buFont typeface="Arial" charset="0"/>
              <a:buNone/>
            </a:pPr>
            <a:endParaRPr lang="da-DK" sz="4000" dirty="0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ts val="1200"/>
              </a:spcBef>
              <a:buFont typeface="Arial" charset="0"/>
              <a:buNone/>
            </a:pPr>
            <a:endParaRPr lang="da-DK" sz="40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54" name="Rektangel 8"/>
          <p:cNvSpPr>
            <a:spLocks noChangeArrowheads="1"/>
          </p:cNvSpPr>
          <p:nvPr/>
        </p:nvSpPr>
        <p:spPr bwMode="auto">
          <a:xfrm>
            <a:off x="4718913" y="212145"/>
            <a:ext cx="7146636" cy="73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222" tIns="61110" rIns="122222" bIns="61110">
            <a:spAutoFit/>
          </a:bodyPr>
          <a:lstStyle/>
          <a:p>
            <a:r>
              <a:rPr lang="da-DK" sz="4000" b="1" dirty="0" err="1" smtClean="0">
                <a:solidFill>
                  <a:srgbClr val="262626"/>
                </a:solidFill>
                <a:latin typeface="Myriad Web Pro"/>
                <a:cs typeface="Arial" charset="0"/>
              </a:rPr>
              <a:t>Maslow</a:t>
            </a:r>
            <a:r>
              <a:rPr lang="da-DK" sz="4000" b="1" dirty="0" err="1" smtClean="0">
                <a:solidFill>
                  <a:srgbClr val="262626"/>
                </a:solidFill>
                <a:latin typeface="Myriad Web Pro"/>
                <a:cs typeface="Arial" charset="0"/>
              </a:rPr>
              <a:t>s</a:t>
            </a:r>
            <a:r>
              <a:rPr lang="da-DK" sz="4000" b="1" dirty="0" smtClean="0">
                <a:solidFill>
                  <a:srgbClr val="262626"/>
                </a:solidFill>
                <a:latin typeface="Myriad Web Pro"/>
                <a:cs typeface="Arial" charset="0"/>
              </a:rPr>
              <a:t> behovspyramide</a:t>
            </a:r>
            <a:r>
              <a:rPr lang="da-DK" sz="4000" b="1" dirty="0" smtClean="0">
                <a:solidFill>
                  <a:srgbClr val="262626"/>
                </a:solidFill>
                <a:latin typeface="Myriad Web Pro"/>
                <a:cs typeface="Arial" charset="0"/>
              </a:rPr>
              <a:t> </a:t>
            </a:r>
            <a:endParaRPr lang="da-DK" sz="4000" b="1" dirty="0" smtClean="0">
              <a:solidFill>
                <a:srgbClr val="262626"/>
              </a:solidFill>
              <a:latin typeface="Myriad Web Pro"/>
              <a:cs typeface="Arial" charset="0"/>
            </a:endParaRPr>
          </a:p>
        </p:txBody>
      </p:sp>
      <p:grpSp>
        <p:nvGrpSpPr>
          <p:cNvPr id="55" name="Gruppe 54"/>
          <p:cNvGrpSpPr/>
          <p:nvPr/>
        </p:nvGrpSpPr>
        <p:grpSpPr>
          <a:xfrm>
            <a:off x="2635651" y="1228970"/>
            <a:ext cx="11092017" cy="7714778"/>
            <a:chOff x="2214068" y="1214279"/>
            <a:chExt cx="5940000" cy="4014987"/>
          </a:xfrm>
        </p:grpSpPr>
        <p:sp>
          <p:nvSpPr>
            <p:cNvPr id="57" name="Ligebenet trekant 56"/>
            <p:cNvSpPr/>
            <p:nvPr/>
          </p:nvSpPr>
          <p:spPr>
            <a:xfrm>
              <a:off x="4139952" y="1214279"/>
              <a:ext cx="2088232" cy="1422633"/>
            </a:xfrm>
            <a:prstGeom prst="triangle">
              <a:avLst/>
            </a:prstGeom>
            <a:solidFill>
              <a:srgbClr val="E281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da-DK" sz="3800" b="1" dirty="0" smtClean="0">
                  <a:latin typeface="Arial Black" pitchFamily="34" charset="0"/>
                </a:rPr>
                <a:t>Selv</a:t>
              </a:r>
            </a:p>
          </p:txBody>
        </p:sp>
        <p:sp>
          <p:nvSpPr>
            <p:cNvPr id="58" name="Ligebenet trapez 57"/>
            <p:cNvSpPr/>
            <p:nvPr/>
          </p:nvSpPr>
          <p:spPr>
            <a:xfrm>
              <a:off x="3679213" y="2636912"/>
              <a:ext cx="3024336" cy="648071"/>
            </a:xfrm>
            <a:prstGeom prst="trapezoid">
              <a:avLst>
                <a:gd name="adj" fmla="val 71904"/>
              </a:avLst>
            </a:prstGeom>
            <a:solidFill>
              <a:srgbClr val="E281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244600">
                <a:spcAft>
                  <a:spcPts val="3000"/>
                </a:spcAft>
              </a:pPr>
              <a:r>
                <a:rPr lang="da-DK" sz="3800" b="1" dirty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Ego </a:t>
              </a:r>
              <a:r>
                <a:rPr lang="da-DK" sz="3800" b="1" dirty="0" smtClean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/ omdømme</a:t>
              </a:r>
              <a:endParaRPr lang="da-DK" sz="3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  <p:sp>
          <p:nvSpPr>
            <p:cNvPr id="59" name="Ligebenet trapez 58"/>
            <p:cNvSpPr/>
            <p:nvPr/>
          </p:nvSpPr>
          <p:spPr>
            <a:xfrm>
              <a:off x="2699792" y="3933056"/>
              <a:ext cx="4968552" cy="648000"/>
            </a:xfrm>
            <a:prstGeom prst="trapezoid">
              <a:avLst>
                <a:gd name="adj" fmla="val 75005"/>
              </a:avLst>
            </a:prstGeom>
            <a:solidFill>
              <a:srgbClr val="E281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244600">
                <a:spcAft>
                  <a:spcPts val="3000"/>
                </a:spcAft>
              </a:pPr>
              <a:r>
                <a:rPr lang="da-DK" sz="3800" b="1" dirty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Sikkerhed og Tryghed</a:t>
              </a:r>
            </a:p>
          </p:txBody>
        </p:sp>
        <p:sp>
          <p:nvSpPr>
            <p:cNvPr id="60" name="Ligebenet trapez 59"/>
            <p:cNvSpPr/>
            <p:nvPr/>
          </p:nvSpPr>
          <p:spPr>
            <a:xfrm>
              <a:off x="2214068" y="4581266"/>
              <a:ext cx="5940000" cy="648000"/>
            </a:xfrm>
            <a:prstGeom prst="trapezoid">
              <a:avLst>
                <a:gd name="adj" fmla="val 74936"/>
              </a:avLst>
            </a:prstGeom>
            <a:solidFill>
              <a:srgbClr val="3C7E9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244600">
                <a:spcAft>
                  <a:spcPts val="3000"/>
                </a:spcAft>
              </a:pPr>
              <a:r>
                <a:rPr lang="da-DK" sz="3800" dirty="0" smtClean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Fysiologiske</a:t>
              </a:r>
              <a:r>
                <a:rPr lang="da-DK" sz="3800" dirty="0" smtClean="0">
                  <a:solidFill>
                    <a:schemeClr val="bg1"/>
                  </a:solidFill>
                  <a:cs typeface="Aharoni" pitchFamily="2" charset="-79"/>
                </a:rPr>
                <a:t> </a:t>
              </a:r>
              <a:r>
                <a:rPr lang="da-DK" sz="3800" dirty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behov</a:t>
              </a:r>
            </a:p>
          </p:txBody>
        </p:sp>
        <p:sp>
          <p:nvSpPr>
            <p:cNvPr id="61" name="Ligebenet trapez 60"/>
            <p:cNvSpPr/>
            <p:nvPr/>
          </p:nvSpPr>
          <p:spPr>
            <a:xfrm>
              <a:off x="3186068" y="3284983"/>
              <a:ext cx="3996000" cy="648000"/>
            </a:xfrm>
            <a:prstGeom prst="trapezoid">
              <a:avLst>
                <a:gd name="adj" fmla="val 75005"/>
              </a:avLst>
            </a:prstGeom>
            <a:solidFill>
              <a:srgbClr val="E281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244600">
                <a:spcAft>
                  <a:spcPts val="3000"/>
                </a:spcAft>
              </a:pPr>
              <a:r>
                <a:rPr lang="da-DK" sz="3800" b="1" dirty="0" smtClean="0">
                  <a:solidFill>
                    <a:schemeClr val="bg1"/>
                  </a:solidFill>
                  <a:latin typeface="Arial Black" pitchFamily="34" charset="0"/>
                  <a:cs typeface="Aharoni" pitchFamily="2" charset="-79"/>
                </a:rPr>
                <a:t>Social kontakt</a:t>
              </a:r>
              <a:endParaRPr lang="da-DK" sz="3800" b="1" dirty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endParaRPr>
            </a:p>
          </p:txBody>
        </p:sp>
      </p:grpSp>
      <p:sp>
        <p:nvSpPr>
          <p:cNvPr id="79" name="Tekstboks 78"/>
          <p:cNvSpPr txBox="1"/>
          <p:nvPr/>
        </p:nvSpPr>
        <p:spPr>
          <a:xfrm>
            <a:off x="6717475" y="3155426"/>
            <a:ext cx="35110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800" b="1" dirty="0" smtClean="0">
                <a:solidFill>
                  <a:schemeClr val="bg1"/>
                </a:solidFill>
                <a:latin typeface="Arial Black" pitchFamily="34" charset="0"/>
              </a:rPr>
              <a:t>realisering</a:t>
            </a:r>
            <a:endParaRPr lang="da-DK" sz="3800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da-DK" sz="3800" dirty="0"/>
          </a:p>
        </p:txBody>
      </p:sp>
    </p:spTree>
  </p:cSld>
  <p:clrMapOvr>
    <a:masterClrMapping/>
  </p:clrMapOvr>
  <p:transition xmlns:p14="http://schemas.microsoft.com/office/powerpoint/2010/main" advClick="0" advTm="6000"/>
  <p:timing>
    <p:tnLst>
      <p:par>
        <p:cTn xmlns:p14="http://schemas.microsoft.com/office/powerpoint/2010/main"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4763" y="2351088"/>
            <a:ext cx="16256001" cy="4432300"/>
          </a:xfrm>
          <a:prstGeom prst="rect">
            <a:avLst/>
          </a:prstGeom>
        </p:spPr>
        <p:txBody>
          <a:bodyPr lIns="122222" tIns="61110" rIns="122222" bIns="61110">
            <a:spAutoFit/>
          </a:bodyPr>
          <a:lstStyle/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800" b="1" dirty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Mere om </a:t>
            </a:r>
            <a:r>
              <a: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emnet </a:t>
            </a: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på: </a:t>
            </a: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8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ForklarMigLige</a:t>
            </a:r>
            <a:r>
              <a: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.dk</a:t>
            </a:r>
          </a:p>
        </p:txBody>
      </p:sp>
      <p:pic>
        <p:nvPicPr>
          <p:cNvPr id="72706" name="Billed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3417888"/>
            <a:ext cx="10058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6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8499b3b0ad3ee74b21e8d02e60a59876555d2d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8337</TotalTime>
  <Words>40</Words>
  <Application>Microsoft Macintosh PowerPoint</Application>
  <PresentationFormat>Brugerdefineret</PresentationFormat>
  <Paragraphs>18</Paragraphs>
  <Slides>3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</vt:i4>
      </vt:variant>
    </vt:vector>
  </HeadingPairs>
  <TitlesOfParts>
    <vt:vector size="4" baseType="lpstr">
      <vt:lpstr>Kontortema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MonsterCreative</dc:creator>
  <cp:lastModifiedBy>Jens</cp:lastModifiedBy>
  <cp:revision>225</cp:revision>
  <dcterms:created xsi:type="dcterms:W3CDTF">2012-01-17T11:58:12Z</dcterms:created>
  <dcterms:modified xsi:type="dcterms:W3CDTF">2015-08-28T12:16:19Z</dcterms:modified>
</cp:coreProperties>
</file>