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7" r:id="rId2"/>
    <p:sldId id="318" r:id="rId3"/>
    <p:sldId id="315" r:id="rId4"/>
  </p:sldIdLst>
  <p:sldSz cx="16256000" cy="9145588"/>
  <p:notesSz cx="6858000" cy="9144000"/>
  <p:custDataLst>
    <p:tags r:id="rId7"/>
  </p:custDataLst>
  <p:defaultTextStyle>
    <a:defPPr>
      <a:defRPr lang="da-DK"/>
    </a:defPPr>
    <a:lvl1pPr marL="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109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217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326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4435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5544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6652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7761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887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2">
          <p15:clr>
            <a:srgbClr val="A4A3A4"/>
          </p15:clr>
        </p15:guide>
        <p15:guide id="2" pos="5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F9F"/>
    <a:srgbClr val="FFC01E"/>
    <a:srgbClr val="D53627"/>
    <a:srgbClr val="92D050"/>
    <a:srgbClr val="E28100"/>
    <a:srgbClr val="F79646"/>
    <a:srgbClr val="FFFFFF"/>
    <a:srgbClr val="7F7F7F"/>
    <a:srgbClr val="000000"/>
    <a:srgbClr val="1E3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92456" autoAdjust="0"/>
  </p:normalViewPr>
  <p:slideViewPr>
    <p:cSldViewPr snapToGrid="0">
      <p:cViewPr varScale="1">
        <p:scale>
          <a:sx n="47" d="100"/>
          <a:sy n="47" d="100"/>
        </p:scale>
        <p:origin x="1530" y="48"/>
      </p:cViewPr>
      <p:guideLst>
        <p:guide orient="horz" pos="2882"/>
        <p:guide pos="5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notesViewPr>
    <p:cSldViewPr snapToGrid="0">
      <p:cViewPr varScale="1">
        <p:scale>
          <a:sx n="64" d="100"/>
          <a:sy n="64" d="100"/>
        </p:scale>
        <p:origin x="-313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407B2-1C2A-43DC-A65E-A52872FA80D1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3B30-BC28-40F6-A66E-220FC263391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11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57E0-FEDE-4C7D-91DE-32E149041D7E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DDCED-4F3B-47DD-A2B3-5F65674F16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4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3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DDCED-4F3B-47DD-A2B3-5F65674F162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85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8AF5-5AE7-40D8-9EF2-BA5EE939C69E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01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2802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8AF5-5AE7-40D8-9EF2-BA5EE939C69E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54138" y="8476612"/>
            <a:ext cx="5147731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650135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7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122221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331" indent="-458331" algn="l" defTabSz="12222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3051" indent="-381942" algn="l" defTabSz="122221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772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881" indent="-305555" algn="l" defTabSz="12222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990" indent="-305555" algn="l" defTabSz="122221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1099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207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3316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425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09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217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326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435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544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652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761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87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2321238" y="4325648"/>
            <a:ext cx="9822301" cy="4258764"/>
            <a:chOff x="756039" y="5096574"/>
            <a:chExt cx="9822301" cy="4258764"/>
          </a:xfrm>
        </p:grpSpPr>
        <p:sp>
          <p:nvSpPr>
            <p:cNvPr id="15363" name="Tekstboks 9"/>
            <p:cNvSpPr txBox="1">
              <a:spLocks noChangeArrowheads="1"/>
            </p:cNvSpPr>
            <p:nvPr/>
          </p:nvSpPr>
          <p:spPr bwMode="auto">
            <a:xfrm>
              <a:off x="756039" y="5096574"/>
              <a:ext cx="9805676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8000" dirty="0" smtClean="0">
                  <a:solidFill>
                    <a:srgbClr val="9BBB59"/>
                  </a:solidFill>
                  <a:latin typeface="Aharoni"/>
                  <a:ea typeface="Aharoni"/>
                  <a:cs typeface="Aharoni"/>
                </a:rPr>
                <a:t>Kenneth </a:t>
              </a:r>
              <a:endParaRPr lang="da-DK" sz="8000" dirty="0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sp>
          <p:nvSpPr>
            <p:cNvPr id="15364" name="Tekstboks 10"/>
            <p:cNvSpPr txBox="1">
              <a:spLocks noChangeArrowheads="1"/>
            </p:cNvSpPr>
            <p:nvPr/>
          </p:nvSpPr>
          <p:spPr bwMode="auto">
            <a:xfrm>
              <a:off x="772664" y="6139124"/>
              <a:ext cx="9805676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8000" dirty="0" smtClean="0">
                  <a:solidFill>
                    <a:srgbClr val="7F7F7F"/>
                  </a:solidFill>
                  <a:latin typeface="Aharoni"/>
                  <a:ea typeface="Aharoni"/>
                  <a:cs typeface="Aharoni"/>
                </a:rPr>
                <a:t>R. Andrews</a:t>
              </a:r>
              <a:endParaRPr lang="da-DK" sz="8000" dirty="0">
                <a:latin typeface="Calibri" pitchFamily="34" charset="0"/>
              </a:endParaRPr>
            </a:p>
          </p:txBody>
        </p:sp>
        <p:sp>
          <p:nvSpPr>
            <p:cNvPr id="15365" name="Tekstboks 11"/>
            <p:cNvSpPr txBox="1">
              <a:spLocks noChangeArrowheads="1"/>
            </p:cNvSpPr>
            <p:nvPr/>
          </p:nvSpPr>
          <p:spPr bwMode="auto">
            <a:xfrm>
              <a:off x="772665" y="7293235"/>
              <a:ext cx="8270894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3200" b="1" dirty="0" smtClean="0">
                  <a:solidFill>
                    <a:srgbClr val="595959"/>
                  </a:solidFill>
                  <a:latin typeface="Calibri" pitchFamily="34" charset="0"/>
                </a:rPr>
                <a:t>1916 – 2005</a:t>
              </a:r>
            </a:p>
            <a:p>
              <a:endParaRPr lang="da-DK" sz="3200" b="1" dirty="0" smtClean="0">
                <a:solidFill>
                  <a:srgbClr val="595959"/>
                </a:solidFill>
                <a:latin typeface="Calibri" pitchFamily="34" charset="0"/>
              </a:endParaRPr>
            </a:p>
            <a:p>
              <a:r>
                <a:rPr lang="da-DK" sz="3200" b="1" dirty="0" smtClean="0">
                  <a:solidFill>
                    <a:srgbClr val="595959"/>
                  </a:solidFill>
                  <a:latin typeface="Calibri" pitchFamily="34" charset="0"/>
                </a:rPr>
                <a:t>Harward Business School</a:t>
              </a:r>
              <a:r>
                <a:rPr lang="da-DK" sz="3200" b="1" dirty="0">
                  <a:solidFill>
                    <a:srgbClr val="595959"/>
                  </a:solidFill>
                  <a:latin typeface="Calibri" pitchFamily="34" charset="0"/>
                </a:rPr>
                <a:t/>
              </a:r>
              <a:br>
                <a:rPr lang="da-DK" sz="3200" b="1" dirty="0">
                  <a:solidFill>
                    <a:srgbClr val="595959"/>
                  </a:solidFill>
                  <a:latin typeface="Calibri" pitchFamily="34" charset="0"/>
                </a:rPr>
              </a:br>
              <a:endParaRPr lang="da-DK" sz="3200" b="1" dirty="0">
                <a:latin typeface="Calibri" pitchFamily="34" charset="0"/>
              </a:endParaRPr>
            </a:p>
          </p:txBody>
        </p:sp>
      </p:grp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2337864" y="2318675"/>
            <a:ext cx="98818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a-DK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Swot analyse</a:t>
            </a:r>
            <a:endParaRPr lang="da-DK" sz="8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64182"/>
      </p:ext>
    </p:extLst>
  </p:cSld>
  <p:clrMapOvr>
    <a:masterClrMapping/>
  </p:clrMapOvr>
  <p:transition advClick="0" advTm="2614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bp_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5011302" y="-1107411"/>
            <a:ext cx="649902" cy="487362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48466"/>
              </p:ext>
            </p:extLst>
          </p:nvPr>
        </p:nvGraphicFramePr>
        <p:xfrm>
          <a:off x="598914" y="1101436"/>
          <a:ext cx="7838508" cy="7065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213"/>
                <a:gridCol w="2867891"/>
                <a:gridCol w="3200404"/>
              </a:tblGrid>
              <a:tr h="808359">
                <a:tc rowSpan="4">
                  <a:txBody>
                    <a:bodyPr/>
                    <a:lstStyle/>
                    <a:p>
                      <a:pPr marL="0" algn="l" defTabSz="1222217" rtl="0" eaLnBrk="1" latinLnBrk="0" hangingPunct="1"/>
                      <a:r>
                        <a:rPr lang="da-DK" sz="8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SWOT</a:t>
                      </a:r>
                      <a:endParaRPr lang="da-DK" sz="8800" dirty="0"/>
                    </a:p>
                  </a:txBody>
                  <a:tcPr vert="wordArtVert">
                    <a:solidFill>
                      <a:srgbClr val="3E7F9F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4000" dirty="0" smtClean="0"/>
                        <a:t>Interne</a:t>
                      </a:r>
                      <a:r>
                        <a:rPr lang="da-DK" sz="4000" baseline="0" dirty="0" smtClean="0"/>
                        <a:t> forhold</a:t>
                      </a:r>
                      <a:endParaRPr lang="da-DK" sz="4000" dirty="0"/>
                    </a:p>
                  </a:txBody>
                  <a:tcPr>
                    <a:solidFill>
                      <a:srgbClr val="92D050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59066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2217" rtl="0" eaLnBrk="1" latinLnBrk="0" hangingPunct="1"/>
                      <a:r>
                        <a:rPr lang="da-DK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Styrker (S)</a:t>
                      </a:r>
                      <a:endParaRPr lang="da-DK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E7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Svagheder (W)</a:t>
                      </a:r>
                      <a:endParaRPr lang="da-DK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11962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222217" rtl="0" eaLnBrk="1" latinLnBrk="0" hangingPunct="1"/>
                      <a:r>
                        <a:rPr lang="da-DK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Eksterne forhold</a:t>
                      </a:r>
                      <a:endParaRPr lang="da-DK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3627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854838">
                <a:tc vMerge="1">
                  <a:txBody>
                    <a:bodyPr/>
                    <a:lstStyle/>
                    <a:p>
                      <a:pPr marL="0" algn="l" defTabSz="1222217" rtl="0" eaLnBrk="1" latinLnBrk="0" hangingPunct="1"/>
                      <a:endParaRPr lang="da-DK" dirty="0"/>
                    </a:p>
                  </a:txBody>
                  <a:tcPr>
                    <a:solidFill>
                      <a:srgbClr val="3E7F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22217" rtl="0" eaLnBrk="1" latinLnBrk="0" hangingPunct="1"/>
                      <a:r>
                        <a:rPr lang="da-DK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Muligheder (O)</a:t>
                      </a:r>
                    </a:p>
                  </a:txBody>
                  <a:tcPr>
                    <a:solidFill>
                      <a:srgbClr val="FFC01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22217" rtl="0" eaLnBrk="1" latinLnBrk="0" hangingPunct="1"/>
                      <a:r>
                        <a:rPr lang="da-DK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Trusler (T)</a:t>
                      </a:r>
                      <a:endParaRPr lang="da-DK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362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07365"/>
      </p:ext>
    </p:extLst>
  </p:cSld>
  <p:clrMapOvr>
    <a:masterClrMapping/>
  </p:clrMapOvr>
  <p:transition advClick="0" advTm="2174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5543" y="2350892"/>
            <a:ext cx="16255999" cy="4432285"/>
          </a:xfrm>
          <a:prstGeom prst="rect">
            <a:avLst/>
          </a:prstGeom>
        </p:spPr>
        <p:txBody>
          <a:bodyPr wrap="square" lIns="122222" tIns="61110" rIns="122222" bIns="61110">
            <a:spAutoFit/>
          </a:bodyPr>
          <a:lstStyle/>
          <a:p>
            <a:pPr algn="ctr"/>
            <a:r>
              <a:rPr lang="da-DK" sz="4800" b="1" dirty="0" smtClean="0">
                <a:solidFill>
                  <a:srgbClr val="452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Mere om </a:t>
            </a:r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emnet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på: </a:t>
            </a:r>
          </a:p>
          <a:p>
            <a:pPr algn="ctr"/>
            <a:endParaRPr lang="da-DK" sz="7200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0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r>
              <a:rPr lang="da-DK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www.</a:t>
            </a:r>
            <a:r>
              <a:rPr lang="da-DK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ForklarMigLige</a:t>
            </a:r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.dk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6" y="3417742"/>
            <a:ext cx="10058400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7010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73c4e5ce0dc8d8fd9be39465123147ed28ef099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41</Words>
  <Application>Microsoft Office PowerPoint</Application>
  <PresentationFormat>Brugerdefineret</PresentationFormat>
  <Paragraphs>19</Paragraphs>
  <Slides>3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Calibri</vt:lpstr>
      <vt:lpstr>Myriad Web Pro</vt:lpstr>
      <vt:lpstr>Kontortema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MonsterCreative</dc:creator>
  <cp:lastModifiedBy>Kirsten Wissing</cp:lastModifiedBy>
  <cp:revision>197</cp:revision>
  <dcterms:created xsi:type="dcterms:W3CDTF">2012-01-17T11:58:12Z</dcterms:created>
  <dcterms:modified xsi:type="dcterms:W3CDTF">2015-04-21T13:12:54Z</dcterms:modified>
</cp:coreProperties>
</file>