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7" r:id="rId2"/>
    <p:sldId id="330" r:id="rId3"/>
    <p:sldId id="315" r:id="rId4"/>
  </p:sldIdLst>
  <p:sldSz cx="16256000" cy="9145588"/>
  <p:notesSz cx="6858000" cy="9144000"/>
  <p:custDataLst>
    <p:tags r:id="rId7"/>
  </p:custDataLst>
  <p:defaultTextStyle>
    <a:defPPr>
      <a:defRPr lang="da-DK"/>
    </a:defPPr>
    <a:lvl1pPr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609600" indent="-152400"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1220788" indent="-306388"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831975" indent="-460375"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2443163" indent="-614363"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2">
          <p15:clr>
            <a:srgbClr val="A4A3A4"/>
          </p15:clr>
        </p15:guide>
        <p15:guide id="2" pos="51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7E6"/>
    <a:srgbClr val="3C7E9E"/>
    <a:srgbClr val="ABBC06"/>
    <a:srgbClr val="E28100"/>
    <a:srgbClr val="FFFFFF"/>
    <a:srgbClr val="F79646"/>
    <a:srgbClr val="7F7F7F"/>
    <a:srgbClr val="000000"/>
    <a:srgbClr val="1E3E4E"/>
    <a:srgbClr val="244B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85714" autoAdjust="0"/>
  </p:normalViewPr>
  <p:slideViewPr>
    <p:cSldViewPr snapToGrid="0">
      <p:cViewPr varScale="1">
        <p:scale>
          <a:sx n="43" d="100"/>
          <a:sy n="43" d="100"/>
        </p:scale>
        <p:origin x="1122" y="54"/>
      </p:cViewPr>
      <p:guideLst>
        <p:guide orient="horz" pos="2882"/>
        <p:guide pos="51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313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0AC417-A112-4F6E-8090-059F0281267E}" type="datetimeFigureOut">
              <a:rPr lang="da-DK"/>
              <a:pPr>
                <a:defRPr/>
              </a:pPr>
              <a:t>19-10-2016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C4B30DE-C9F3-4ADC-A180-8B1DA35DF9C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3489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F7548FA-10D2-479A-B538-3AB4A7CB9F62}" type="datetimeFigureOut">
              <a:rPr lang="da-DK"/>
              <a:pPr>
                <a:defRPr/>
              </a:pPr>
              <a:t>19-10-2016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677D9A1-3D81-4C6C-B450-669BAEE99CA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9866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dirty="0" smtClean="0"/>
          </a:p>
          <a:p>
            <a:pPr eaLnBrk="1" hangingPunct="1">
              <a:spcBef>
                <a:spcPct val="0"/>
              </a:spcBef>
            </a:pPr>
            <a:r>
              <a:rPr lang="da-DK" dirty="0" smtClean="0"/>
              <a:t>Kort tekst til hjemmeside:</a:t>
            </a:r>
          </a:p>
          <a:p>
            <a:pPr eaLnBrk="1" hangingPunct="1">
              <a:spcBef>
                <a:spcPct val="0"/>
              </a:spcBef>
            </a:pPr>
            <a:r>
              <a:rPr lang="da-DK" dirty="0" err="1" smtClean="0"/>
              <a:t>Herzbergs</a:t>
            </a:r>
            <a:r>
              <a:rPr lang="da-DK" dirty="0" smtClean="0"/>
              <a:t> "</a:t>
            </a:r>
            <a:r>
              <a:rPr lang="da-DK" dirty="0" err="1" smtClean="0"/>
              <a:t>tofaktor</a:t>
            </a:r>
            <a:r>
              <a:rPr lang="da-DK" dirty="0" smtClean="0"/>
              <a:t> teori" er en motivationsteori, der tager udgangspunkt i forhold på arbejdspladsen, som påvirker medarbejdernes trivsel og motivation. Teorien bruges mange gange i forbindelse med Maslows behovspyramide, som dog tager udgangspunkt i menneskets totale behov.</a:t>
            </a:r>
          </a:p>
          <a:p>
            <a:pPr eaLnBrk="1" hangingPunct="1">
              <a:spcBef>
                <a:spcPct val="0"/>
              </a:spcBef>
            </a:pPr>
            <a:r>
              <a:rPr lang="da-DK" b="1" i="1" dirty="0" smtClean="0"/>
              <a:t>Direkte link til Maslow skal tilføjes</a:t>
            </a:r>
          </a:p>
        </p:txBody>
      </p:sp>
    </p:spTree>
    <p:extLst>
      <p:ext uri="{BB962C8B-B14F-4D97-AF65-F5344CB8AC3E}">
        <p14:creationId xmlns:p14="http://schemas.microsoft.com/office/powerpoint/2010/main" val="3576559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131776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F6AA1-CE2E-459E-9769-F62E936C5BBC}" type="datetimeFigureOut">
              <a:rPr lang="da-DK"/>
              <a:pPr>
                <a:defRPr/>
              </a:pPr>
              <a:t>19-10-2016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17D4A-C26F-4873-9462-00CCAB40BD5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0" y="8477250"/>
            <a:ext cx="3792538" cy="485775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 defTabSz="1222217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9880C5D-352B-4F98-8416-E82E093E5F71}" type="datetimeFigureOut">
              <a:rPr lang="da-DK"/>
              <a:pPr>
                <a:defRPr/>
              </a:pPr>
              <a:t>19-10-2016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663" y="8477250"/>
            <a:ext cx="5146675" cy="485775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 defTabSz="1222217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663" y="8477250"/>
            <a:ext cx="3792537" cy="485775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 defTabSz="1222217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59CF56-3BDA-4C37-BF22-9AB790C3B8C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1220788" rtl="0" eaLnBrk="0" fontAlgn="base" hangingPunct="0"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2pPr>
      <a:lvl3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3pPr>
      <a:lvl4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4pPr>
      <a:lvl5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5pPr>
      <a:lvl6pPr marL="4572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6pPr>
      <a:lvl7pPr marL="9144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7pPr>
      <a:lvl8pPr marL="13716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8pPr>
      <a:lvl9pPr marL="18288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9pPr>
    </p:titleStyle>
    <p:bodyStyle>
      <a:lvl1pPr marL="457200" indent="-4572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2188" indent="-3810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175" indent="-3048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363" indent="-3048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550" indent="-3048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microsoft.com/office/2007/relationships/media" Target="NULL" TargetMode="External"/><Relationship Id="rId1" Type="http://schemas.openxmlformats.org/officeDocument/2006/relationships/audio" Target="NULL" TargetMode="Externa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Gruppe 1"/>
          <p:cNvGrpSpPr>
            <a:grpSpLocks/>
          </p:cNvGrpSpPr>
          <p:nvPr/>
        </p:nvGrpSpPr>
        <p:grpSpPr bwMode="auto">
          <a:xfrm>
            <a:off x="2320925" y="4325938"/>
            <a:ext cx="9821862" cy="3263900"/>
            <a:chOff x="756039" y="5096574"/>
            <a:chExt cx="9822300" cy="3263461"/>
          </a:xfrm>
        </p:grpSpPr>
        <p:sp>
          <p:nvSpPr>
            <p:cNvPr id="5124" name="Tekstboks 9"/>
            <p:cNvSpPr txBox="1">
              <a:spLocks noChangeArrowheads="1"/>
            </p:cNvSpPr>
            <p:nvPr/>
          </p:nvSpPr>
          <p:spPr bwMode="auto">
            <a:xfrm>
              <a:off x="756039" y="5096574"/>
              <a:ext cx="9806425" cy="13110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>
                  <a:solidFill>
                    <a:srgbClr val="9BBB59"/>
                  </a:solidFill>
                  <a:latin typeface="Aharoni"/>
                  <a:ea typeface="Aharoni"/>
                  <a:cs typeface="Aharoni"/>
                </a:rPr>
                <a:t>Frederik</a:t>
              </a:r>
              <a:endParaRPr lang="da-DK" sz="8000" dirty="0">
                <a:solidFill>
                  <a:srgbClr val="9BBB59"/>
                </a:solidFill>
                <a:latin typeface="Calibri" pitchFamily="34" charset="0"/>
              </a:endParaRPr>
            </a:p>
          </p:txBody>
        </p:sp>
        <p:sp>
          <p:nvSpPr>
            <p:cNvPr id="5125" name="Tekstboks 10"/>
            <p:cNvSpPr txBox="1">
              <a:spLocks noChangeArrowheads="1"/>
            </p:cNvSpPr>
            <p:nvPr/>
          </p:nvSpPr>
          <p:spPr bwMode="auto">
            <a:xfrm>
              <a:off x="772663" y="613912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 err="1">
                  <a:solidFill>
                    <a:srgbClr val="7F7F7F"/>
                  </a:solidFill>
                  <a:latin typeface="Aharoni"/>
                  <a:ea typeface="Aharoni"/>
                  <a:cs typeface="Aharoni"/>
                </a:rPr>
                <a:t>Herzberg</a:t>
              </a:r>
              <a:endParaRPr lang="da-DK" sz="8000" dirty="0">
                <a:latin typeface="Calibri" pitchFamily="34" charset="0"/>
              </a:endParaRPr>
            </a:p>
          </p:txBody>
        </p:sp>
        <p:sp>
          <p:nvSpPr>
            <p:cNvPr id="5126" name="Tekstboks 11"/>
            <p:cNvSpPr txBox="1">
              <a:spLocks noChangeArrowheads="1"/>
            </p:cNvSpPr>
            <p:nvPr/>
          </p:nvSpPr>
          <p:spPr bwMode="auto">
            <a:xfrm>
              <a:off x="771915" y="7293378"/>
              <a:ext cx="8271244" cy="10666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3200" b="1" dirty="0">
                  <a:solidFill>
                    <a:srgbClr val="595959"/>
                  </a:solidFill>
                  <a:latin typeface="Calibri" pitchFamily="34" charset="0"/>
                </a:rPr>
                <a:t>Amerikansk psykolog og professor</a:t>
              </a:r>
            </a:p>
            <a:p>
              <a:r>
                <a:rPr lang="da-DK" sz="3200" b="1" dirty="0">
                  <a:solidFill>
                    <a:srgbClr val="595959"/>
                  </a:solidFill>
                  <a:latin typeface="Calibri" pitchFamily="34" charset="0"/>
                </a:rPr>
                <a:t>18. april 1923 – 19. januar 2000</a:t>
              </a:r>
              <a:endParaRPr lang="da-DK" sz="3200" b="1" dirty="0">
                <a:latin typeface="Calibri" pitchFamily="34" charset="0"/>
              </a:endParaRPr>
            </a:p>
          </p:txBody>
        </p:sp>
      </p:grpSp>
      <p:sp>
        <p:nvSpPr>
          <p:cNvPr id="5122" name="Text Box 8"/>
          <p:cNvSpPr txBox="1">
            <a:spLocks noChangeArrowheads="1"/>
          </p:cNvSpPr>
          <p:nvPr/>
        </p:nvSpPr>
        <p:spPr bwMode="auto">
          <a:xfrm>
            <a:off x="2338388" y="1903413"/>
            <a:ext cx="11460162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sz="8800" b="1" dirty="0" err="1">
                <a:solidFill>
                  <a:srgbClr val="262626"/>
                </a:solidFill>
                <a:latin typeface="Arial Black" pitchFamily="34" charset="0"/>
              </a:rPr>
              <a:t>Herzbergs</a:t>
            </a:r>
            <a:r>
              <a:rPr lang="da-DK" sz="8800" b="1" dirty="0">
                <a:solidFill>
                  <a:srgbClr val="262626"/>
                </a:solidFill>
                <a:latin typeface="Arial Black" pitchFamily="34" charset="0"/>
              </a:rPr>
              <a:t> motivationsteori</a:t>
            </a:r>
          </a:p>
        </p:txBody>
      </p:sp>
    </p:spTree>
  </p:cSld>
  <p:clrMapOvr>
    <a:masterClrMapping/>
  </p:clrMapOvr>
  <p:transition advClick="0" advTm="18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hape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-5011738" y="-1108075"/>
            <a:ext cx="65087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" name="Gruppe 25"/>
          <p:cNvGrpSpPr/>
          <p:nvPr/>
        </p:nvGrpSpPr>
        <p:grpSpPr>
          <a:xfrm>
            <a:off x="381458" y="399298"/>
            <a:ext cx="8316422" cy="7848315"/>
            <a:chOff x="381458" y="399298"/>
            <a:chExt cx="8316422" cy="7848315"/>
          </a:xfrm>
        </p:grpSpPr>
        <p:sp>
          <p:nvSpPr>
            <p:cNvPr id="27" name="Rektangel 26"/>
            <p:cNvSpPr/>
            <p:nvPr/>
          </p:nvSpPr>
          <p:spPr>
            <a:xfrm>
              <a:off x="3014768" y="5741325"/>
              <a:ext cx="5683112" cy="2443939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spcBef>
                  <a:spcPts val="0"/>
                </a:spcBef>
              </a:pPr>
              <a:endParaRPr lang="da-DK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28" name="Rektangel 27"/>
            <p:cNvSpPr/>
            <p:nvPr/>
          </p:nvSpPr>
          <p:spPr>
            <a:xfrm>
              <a:off x="2995372" y="1366059"/>
              <a:ext cx="5683112" cy="2443939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spcBef>
                  <a:spcPts val="0"/>
                </a:spcBef>
              </a:pPr>
              <a:endParaRPr lang="da-DK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381458" y="4746060"/>
              <a:ext cx="7066741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da-DK" sz="4000" b="1" dirty="0" smtClean="0"/>
                <a:t>Vedligeholdelses faktorer</a:t>
              </a:r>
              <a:endParaRPr lang="da-DK" sz="4000" b="1" dirty="0"/>
            </a:p>
          </p:txBody>
        </p:sp>
        <p:sp>
          <p:nvSpPr>
            <p:cNvPr id="30" name="Text Box 5"/>
            <p:cNvSpPr txBox="1">
              <a:spLocks noChangeArrowheads="1"/>
            </p:cNvSpPr>
            <p:nvPr/>
          </p:nvSpPr>
          <p:spPr bwMode="auto">
            <a:xfrm>
              <a:off x="381805" y="399298"/>
              <a:ext cx="4947188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da-DK" sz="4000" b="1" dirty="0"/>
                <a:t>Motivationsfaktorer</a:t>
              </a:r>
            </a:p>
          </p:txBody>
        </p:sp>
        <p:sp>
          <p:nvSpPr>
            <p:cNvPr id="31" name="Rektangel 30"/>
            <p:cNvSpPr/>
            <p:nvPr/>
          </p:nvSpPr>
          <p:spPr>
            <a:xfrm>
              <a:off x="2992596" y="1363288"/>
              <a:ext cx="2827912" cy="2443939"/>
            </a:xfrm>
            <a:prstGeom prst="rect">
              <a:avLst/>
            </a:prstGeom>
            <a:solidFill>
              <a:srgbClr val="ABBC06"/>
            </a:solidFill>
            <a:ln w="76200"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spcBef>
                  <a:spcPts val="0"/>
                </a:spcBef>
              </a:pPr>
              <a:r>
                <a:rPr lang="da-DK" sz="3600" b="1" dirty="0" smtClean="0">
                  <a:solidFill>
                    <a:schemeClr val="bg1"/>
                  </a:solidFill>
                </a:rPr>
                <a:t>Positive holdning og tilfredshed</a:t>
              </a:r>
              <a:endParaRPr lang="da-DK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Rektangel 31"/>
            <p:cNvSpPr/>
            <p:nvPr/>
          </p:nvSpPr>
          <p:spPr>
            <a:xfrm>
              <a:off x="2992596" y="5735781"/>
              <a:ext cx="2842954" cy="2427316"/>
            </a:xfrm>
            <a:prstGeom prst="rect">
              <a:avLst/>
            </a:prstGeom>
            <a:solidFill>
              <a:srgbClr val="3C7E9E"/>
            </a:solidFill>
            <a:ln w="76200"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spcBef>
                  <a:spcPts val="0"/>
                </a:spcBef>
              </a:pPr>
              <a:r>
                <a:rPr lang="da-DK" sz="3600" b="1" dirty="0" smtClean="0">
                  <a:solidFill>
                    <a:schemeClr val="bg1"/>
                  </a:solidFill>
                </a:rPr>
                <a:t>Negative</a:t>
              </a:r>
              <a:r>
                <a:rPr lang="da-DK" sz="3600" b="1" dirty="0">
                  <a:solidFill>
                    <a:schemeClr val="bg1"/>
                  </a:solidFill>
                </a:rPr>
                <a:t> </a:t>
              </a:r>
              <a:r>
                <a:rPr lang="da-DK" sz="3600" b="1" dirty="0" smtClean="0">
                  <a:solidFill>
                    <a:schemeClr val="bg1"/>
                  </a:solidFill>
                </a:rPr>
                <a:t>holdning og utilfredshed</a:t>
              </a:r>
            </a:p>
          </p:txBody>
        </p:sp>
        <p:sp>
          <p:nvSpPr>
            <p:cNvPr id="33" name="Pentagon 32"/>
            <p:cNvSpPr/>
            <p:nvPr/>
          </p:nvSpPr>
          <p:spPr>
            <a:xfrm>
              <a:off x="399008" y="1679164"/>
              <a:ext cx="2926080" cy="831273"/>
            </a:xfrm>
            <a:prstGeom prst="homePlate">
              <a:avLst/>
            </a:prstGeom>
            <a:solidFill>
              <a:srgbClr val="ABBC06"/>
            </a:solidFill>
            <a:ln w="762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4000" b="1" dirty="0" smtClean="0"/>
                <a:t>Skaber</a:t>
              </a:r>
              <a:endParaRPr lang="en-US" sz="4000" b="1" dirty="0"/>
            </a:p>
          </p:txBody>
        </p:sp>
        <p:sp>
          <p:nvSpPr>
            <p:cNvPr id="34" name="Pentagon 33"/>
            <p:cNvSpPr/>
            <p:nvPr/>
          </p:nvSpPr>
          <p:spPr>
            <a:xfrm>
              <a:off x="451658" y="5987921"/>
              <a:ext cx="2926080" cy="831273"/>
            </a:xfrm>
            <a:prstGeom prst="homePlate">
              <a:avLst/>
            </a:prstGeom>
            <a:solidFill>
              <a:srgbClr val="3C7E9E"/>
            </a:solidFill>
            <a:ln w="762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4000" b="1" dirty="0" smtClean="0"/>
                <a:t>Reducerer</a:t>
              </a:r>
              <a:endParaRPr lang="en-US" sz="4000" b="1" dirty="0"/>
            </a:p>
          </p:txBody>
        </p:sp>
        <p:sp>
          <p:nvSpPr>
            <p:cNvPr id="35" name="Rektangel 34"/>
            <p:cNvSpPr/>
            <p:nvPr/>
          </p:nvSpPr>
          <p:spPr>
            <a:xfrm>
              <a:off x="6207236" y="1348586"/>
              <a:ext cx="2257349" cy="252376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da-DK" sz="3200" dirty="0" smtClean="0">
                  <a:solidFill>
                    <a:srgbClr val="262626"/>
                  </a:solidFill>
                  <a:cs typeface="Arial" charset="0"/>
                </a:rPr>
                <a:t>Tilfreds </a:t>
              </a:r>
            </a:p>
            <a:p>
              <a:pPr algn="ctr">
                <a:spcBef>
                  <a:spcPts val="1200"/>
                </a:spcBef>
              </a:pPr>
              <a:endParaRPr lang="da-DK" sz="3200" dirty="0" smtClean="0">
                <a:solidFill>
                  <a:srgbClr val="262626"/>
                </a:solidFill>
                <a:cs typeface="Arial" charset="0"/>
              </a:endParaRPr>
            </a:p>
            <a:p>
              <a:pPr algn="ctr">
                <a:spcBef>
                  <a:spcPts val="1200"/>
                </a:spcBef>
              </a:pPr>
              <a:endParaRPr lang="da-DK" sz="3200" dirty="0" smtClean="0">
                <a:solidFill>
                  <a:srgbClr val="262626"/>
                </a:solidFill>
                <a:cs typeface="Arial" charset="0"/>
              </a:endParaRPr>
            </a:p>
            <a:p>
              <a:pPr algn="ctr">
                <a:spcBef>
                  <a:spcPts val="1200"/>
                </a:spcBef>
              </a:pPr>
              <a:r>
                <a:rPr lang="da-DK" sz="3200" dirty="0" smtClean="0">
                  <a:solidFill>
                    <a:srgbClr val="262626"/>
                  </a:solidFill>
                  <a:cs typeface="Arial" charset="0"/>
                </a:rPr>
                <a:t>Ikke tilfreds</a:t>
              </a:r>
              <a:endParaRPr lang="da-DK" sz="3200" dirty="0">
                <a:solidFill>
                  <a:srgbClr val="262626"/>
                </a:solidFill>
                <a:cs typeface="Arial" charset="0"/>
              </a:endParaRPr>
            </a:p>
          </p:txBody>
        </p:sp>
        <p:sp>
          <p:nvSpPr>
            <p:cNvPr id="36" name="Rektangel 35"/>
            <p:cNvSpPr/>
            <p:nvPr/>
          </p:nvSpPr>
          <p:spPr>
            <a:xfrm>
              <a:off x="6062945" y="5723845"/>
              <a:ext cx="2484975" cy="252376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da-DK" sz="3200" dirty="0" smtClean="0">
                  <a:solidFill>
                    <a:srgbClr val="262626"/>
                  </a:solidFill>
                  <a:cs typeface="Arial" charset="0"/>
                </a:rPr>
                <a:t>Ikke utilfreds</a:t>
              </a:r>
            </a:p>
            <a:p>
              <a:pPr algn="ctr">
                <a:spcBef>
                  <a:spcPts val="1200"/>
                </a:spcBef>
              </a:pPr>
              <a:endParaRPr lang="da-DK" sz="3200" dirty="0" smtClean="0">
                <a:solidFill>
                  <a:srgbClr val="262626"/>
                </a:solidFill>
                <a:cs typeface="Arial" charset="0"/>
              </a:endParaRPr>
            </a:p>
            <a:p>
              <a:pPr algn="ctr">
                <a:spcBef>
                  <a:spcPts val="1200"/>
                </a:spcBef>
              </a:pPr>
              <a:endParaRPr lang="da-DK" sz="3200" dirty="0" smtClean="0">
                <a:solidFill>
                  <a:srgbClr val="262626"/>
                </a:solidFill>
                <a:cs typeface="Arial" charset="0"/>
              </a:endParaRPr>
            </a:p>
            <a:p>
              <a:pPr algn="ctr">
                <a:spcBef>
                  <a:spcPts val="1200"/>
                </a:spcBef>
              </a:pPr>
              <a:r>
                <a:rPr lang="da-DK" sz="3200" dirty="0" smtClean="0">
                  <a:solidFill>
                    <a:srgbClr val="262626"/>
                  </a:solidFill>
                  <a:cs typeface="Arial" charset="0"/>
                </a:rPr>
                <a:t>Utilfreds</a:t>
              </a:r>
              <a:endParaRPr lang="da-DK" sz="3200" dirty="0">
                <a:solidFill>
                  <a:srgbClr val="262626"/>
                </a:solidFill>
                <a:cs typeface="Arial" charset="0"/>
              </a:endParaRPr>
            </a:p>
          </p:txBody>
        </p:sp>
        <p:cxnSp>
          <p:nvCxnSpPr>
            <p:cNvPr id="37" name="Lige pilforbindelse 36"/>
            <p:cNvCxnSpPr/>
            <p:nvPr/>
          </p:nvCxnSpPr>
          <p:spPr>
            <a:xfrm>
              <a:off x="7298571" y="1978428"/>
              <a:ext cx="0" cy="1197033"/>
            </a:xfrm>
            <a:prstGeom prst="straightConnector1">
              <a:avLst/>
            </a:prstGeom>
            <a:ln w="101600">
              <a:solidFill>
                <a:srgbClr val="ABBC06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Lige pilforbindelse 37"/>
            <p:cNvCxnSpPr/>
            <p:nvPr/>
          </p:nvCxnSpPr>
          <p:spPr>
            <a:xfrm>
              <a:off x="7301346" y="6370311"/>
              <a:ext cx="0" cy="1197033"/>
            </a:xfrm>
            <a:prstGeom prst="straightConnector1">
              <a:avLst/>
            </a:prstGeom>
            <a:ln w="101600">
              <a:solidFill>
                <a:srgbClr val="3C7E9E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4763" y="2351088"/>
            <a:ext cx="16256001" cy="4432300"/>
          </a:xfrm>
          <a:prstGeom prst="rect">
            <a:avLst/>
          </a:prstGeom>
        </p:spPr>
        <p:txBody>
          <a:bodyPr lIns="122222" tIns="61110" rIns="122222" bIns="61110">
            <a:spAutoFit/>
          </a:bodyPr>
          <a:lstStyle/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800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Mere om 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emnet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på: </a:t>
            </a: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</a:t>
            </a:r>
            <a:r>
              <a:rPr lang="da-DK" sz="7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ForklarMigLige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.dk</a:t>
            </a:r>
          </a:p>
        </p:txBody>
      </p:sp>
      <p:pic>
        <p:nvPicPr>
          <p:cNvPr id="68610" name="Billed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0700" y="3417888"/>
            <a:ext cx="100584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9b95bd070d9dccf2a7f36172fc15cfb3fdcc8fb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7724</TotalTime>
  <Words>97</Words>
  <Application>Microsoft Office PowerPoint</Application>
  <PresentationFormat>Brugerdefineret</PresentationFormat>
  <Paragraphs>28</Paragraphs>
  <Slides>3</Slides>
  <Notes>2</Notes>
  <HiddenSlides>0</HiddenSlides>
  <MMClips>1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9" baseType="lpstr">
      <vt:lpstr>Aharoni</vt:lpstr>
      <vt:lpstr>Arial</vt:lpstr>
      <vt:lpstr>Arial Black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</cp:lastModifiedBy>
  <cp:revision>186</cp:revision>
  <dcterms:created xsi:type="dcterms:W3CDTF">2012-01-17T11:58:12Z</dcterms:created>
  <dcterms:modified xsi:type="dcterms:W3CDTF">2016-10-19T08:52:24Z</dcterms:modified>
</cp:coreProperties>
</file>