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7" r:id="rId2"/>
    <p:sldId id="449" r:id="rId3"/>
    <p:sldId id="450" r:id="rId4"/>
    <p:sldId id="448" r:id="rId5"/>
  </p:sldIdLst>
  <p:sldSz cx="16256000" cy="9145588"/>
  <p:notesSz cx="6858000" cy="9144000"/>
  <p:defaultTextStyle>
    <a:defPPr>
      <a:defRPr lang="da-DK"/>
    </a:defPPr>
    <a:lvl1pPr marL="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1109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2217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3326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435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5544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6652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7761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887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7">
          <p15:clr>
            <a:srgbClr val="A4A3A4"/>
          </p15:clr>
        </p15:guide>
        <p15:guide id="2" pos="25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E9E"/>
    <a:srgbClr val="E98409"/>
    <a:srgbClr val="C00000"/>
    <a:srgbClr val="77933C"/>
    <a:srgbClr val="E28100"/>
    <a:srgbClr val="D53627"/>
    <a:srgbClr val="3E7F9F"/>
    <a:srgbClr val="F79421"/>
    <a:srgbClr val="FFBB11"/>
    <a:srgbClr val="D99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3627" autoAdjust="0"/>
  </p:normalViewPr>
  <p:slideViewPr>
    <p:cSldViewPr snapToGrid="0">
      <p:cViewPr varScale="1">
        <p:scale>
          <a:sx n="50" d="100"/>
          <a:sy n="50" d="100"/>
        </p:scale>
        <p:origin x="1186" y="38"/>
      </p:cViewPr>
      <p:guideLst>
        <p:guide orient="horz" pos="3137"/>
        <p:guide pos="25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2C509-0597-42CB-8842-4C01EFBABB3C}" type="doc">
      <dgm:prSet loTypeId="urn:microsoft.com/office/officeart/2005/8/layout/pyramid1" loCatId="pyramid" qsTypeId="urn:microsoft.com/office/officeart/2005/8/quickstyle/simple2" qsCatId="simple" csTypeId="urn:microsoft.com/office/officeart/2005/8/colors/accent3_2" csCatId="accent3" phldr="1"/>
      <dgm:spPr/>
    </dgm:pt>
    <dgm:pt modelId="{13760240-E041-417D-9365-BFB4CB775720}">
      <dgm:prSet phldrT="[Tekst]" custT="1"/>
      <dgm:spPr/>
      <dgm:t>
        <a:bodyPr/>
        <a:lstStyle/>
        <a:p>
          <a:endParaRPr lang="da-DK" sz="1600" dirty="0">
            <a:solidFill>
              <a:schemeClr val="bg1"/>
            </a:solidFill>
          </a:endParaRPr>
        </a:p>
        <a:p>
          <a:r>
            <a:rPr lang="da-DK" sz="1600" dirty="0">
              <a:solidFill>
                <a:schemeClr val="bg1"/>
              </a:solidFill>
            </a:rPr>
            <a:t>Selv</a:t>
          </a:r>
        </a:p>
        <a:p>
          <a:r>
            <a:rPr lang="da-DK" sz="1600" dirty="0">
              <a:solidFill>
                <a:schemeClr val="bg1"/>
              </a:solidFill>
            </a:rPr>
            <a:t> realisering</a:t>
          </a:r>
        </a:p>
      </dgm:t>
    </dgm:pt>
    <dgm:pt modelId="{12061F13-5845-422F-90D1-E698FEFBB794}" type="parTrans" cxnId="{C0D90066-BBCD-4B9F-88EF-EAEBFF156F9D}">
      <dgm:prSet/>
      <dgm:spPr/>
      <dgm:t>
        <a:bodyPr/>
        <a:lstStyle/>
        <a:p>
          <a:endParaRPr lang="da-DK"/>
        </a:p>
      </dgm:t>
    </dgm:pt>
    <dgm:pt modelId="{E4B04E06-3ED3-4C78-8491-B4BC9FA86459}" type="sibTrans" cxnId="{C0D90066-BBCD-4B9F-88EF-EAEBFF156F9D}">
      <dgm:prSet/>
      <dgm:spPr/>
      <dgm:t>
        <a:bodyPr/>
        <a:lstStyle/>
        <a:p>
          <a:endParaRPr lang="da-DK"/>
        </a:p>
      </dgm:t>
    </dgm:pt>
    <dgm:pt modelId="{40C0B5BA-3CE6-4A6A-9C4A-3FB31FCD6248}">
      <dgm:prSet phldrT="[Tekst]"/>
      <dgm:spPr/>
      <dgm:t>
        <a:bodyPr/>
        <a:lstStyle/>
        <a:p>
          <a:r>
            <a:rPr lang="da-DK" dirty="0">
              <a:solidFill>
                <a:schemeClr val="bg1"/>
              </a:solidFill>
            </a:rPr>
            <a:t>Ego</a:t>
          </a:r>
        </a:p>
        <a:p>
          <a:r>
            <a:rPr lang="da-DK" dirty="0">
              <a:solidFill>
                <a:schemeClr val="bg1"/>
              </a:solidFill>
            </a:rPr>
            <a:t> omdømme</a:t>
          </a:r>
        </a:p>
      </dgm:t>
    </dgm:pt>
    <dgm:pt modelId="{8E4809E4-843D-478B-97A2-24288C1A9357}" type="parTrans" cxnId="{6DB39D36-71CE-4C8F-8E8C-FA7D3A6DF04F}">
      <dgm:prSet/>
      <dgm:spPr/>
      <dgm:t>
        <a:bodyPr/>
        <a:lstStyle/>
        <a:p>
          <a:endParaRPr lang="da-DK"/>
        </a:p>
      </dgm:t>
    </dgm:pt>
    <dgm:pt modelId="{9FE8CB68-1905-40D3-9C35-5BF7AEEB399C}" type="sibTrans" cxnId="{6DB39D36-71CE-4C8F-8E8C-FA7D3A6DF04F}">
      <dgm:prSet/>
      <dgm:spPr/>
      <dgm:t>
        <a:bodyPr/>
        <a:lstStyle/>
        <a:p>
          <a:endParaRPr lang="da-DK"/>
        </a:p>
      </dgm:t>
    </dgm:pt>
    <dgm:pt modelId="{38FAD0EC-1CD2-45A5-8A6D-4FCB9C06F06A}">
      <dgm:prSet phldrT="[Tekst]"/>
      <dgm:spPr/>
      <dgm:t>
        <a:bodyPr/>
        <a:lstStyle/>
        <a:p>
          <a:r>
            <a:rPr lang="da-DK" dirty="0"/>
            <a:t>Social kontakt</a:t>
          </a:r>
        </a:p>
      </dgm:t>
    </dgm:pt>
    <dgm:pt modelId="{40EA4553-6F81-4DC9-9025-8B8B89586FCF}" type="parTrans" cxnId="{82D128F5-8D2B-4663-88F2-A91892152DBC}">
      <dgm:prSet/>
      <dgm:spPr/>
      <dgm:t>
        <a:bodyPr/>
        <a:lstStyle/>
        <a:p>
          <a:endParaRPr lang="da-DK"/>
        </a:p>
      </dgm:t>
    </dgm:pt>
    <dgm:pt modelId="{ABAF5787-973F-4031-8FE2-54E13B46A93D}" type="sibTrans" cxnId="{82D128F5-8D2B-4663-88F2-A91892152DBC}">
      <dgm:prSet/>
      <dgm:spPr/>
      <dgm:t>
        <a:bodyPr/>
        <a:lstStyle/>
        <a:p>
          <a:endParaRPr lang="da-DK"/>
        </a:p>
      </dgm:t>
    </dgm:pt>
    <dgm:pt modelId="{4AA0D7BB-9C43-40C4-985A-64428756D981}">
      <dgm:prSet phldrT="[Tekst]"/>
      <dgm:spPr/>
      <dgm:t>
        <a:bodyPr/>
        <a:lstStyle/>
        <a:p>
          <a:endParaRPr lang="da-DK" dirty="0"/>
        </a:p>
      </dgm:t>
    </dgm:pt>
    <dgm:pt modelId="{E48571B0-A2E0-49D0-A38D-B2BDA768B903}" type="parTrans" cxnId="{D5A7B1B9-5DE7-4049-A03A-0FFA1D177962}">
      <dgm:prSet/>
      <dgm:spPr/>
      <dgm:t>
        <a:bodyPr/>
        <a:lstStyle/>
        <a:p>
          <a:endParaRPr lang="da-DK"/>
        </a:p>
      </dgm:t>
    </dgm:pt>
    <dgm:pt modelId="{26C99B9A-FEF9-4D53-97BE-6E939552ABAB}" type="sibTrans" cxnId="{D5A7B1B9-5DE7-4049-A03A-0FFA1D177962}">
      <dgm:prSet/>
      <dgm:spPr/>
      <dgm:t>
        <a:bodyPr/>
        <a:lstStyle/>
        <a:p>
          <a:endParaRPr lang="da-DK"/>
        </a:p>
      </dgm:t>
    </dgm:pt>
    <dgm:pt modelId="{DBB07EC5-F2B4-4502-9009-31FB586E3401}">
      <dgm:prSet phldrT="[Tekst]"/>
      <dgm:spPr/>
      <dgm:t>
        <a:bodyPr/>
        <a:lstStyle/>
        <a:p>
          <a:endParaRPr lang="da-DK" dirty="0"/>
        </a:p>
      </dgm:t>
    </dgm:pt>
    <dgm:pt modelId="{B3C82CCA-B8FF-4CE4-BBF0-31AA4A349ACE}" type="parTrans" cxnId="{142F500D-055E-40A4-BF13-DD03258BFC3A}">
      <dgm:prSet/>
      <dgm:spPr/>
      <dgm:t>
        <a:bodyPr/>
        <a:lstStyle/>
        <a:p>
          <a:endParaRPr lang="da-DK"/>
        </a:p>
      </dgm:t>
    </dgm:pt>
    <dgm:pt modelId="{8F95802F-5232-4CCC-8439-CF3A717F4682}" type="sibTrans" cxnId="{142F500D-055E-40A4-BF13-DD03258BFC3A}">
      <dgm:prSet/>
      <dgm:spPr/>
      <dgm:t>
        <a:bodyPr/>
        <a:lstStyle/>
        <a:p>
          <a:endParaRPr lang="da-DK"/>
        </a:p>
      </dgm:t>
    </dgm:pt>
    <dgm:pt modelId="{6F7E11C1-59E5-4B32-9437-1B27469B7E3C}" type="pres">
      <dgm:prSet presAssocID="{7882C509-0597-42CB-8842-4C01EFBABB3C}" presName="Name0" presStyleCnt="0">
        <dgm:presLayoutVars>
          <dgm:dir/>
          <dgm:animLvl val="lvl"/>
          <dgm:resizeHandles val="exact"/>
        </dgm:presLayoutVars>
      </dgm:prSet>
      <dgm:spPr/>
    </dgm:pt>
    <dgm:pt modelId="{5DD745FD-0F0E-490E-960A-25F71CEA8CAB}" type="pres">
      <dgm:prSet presAssocID="{13760240-E041-417D-9365-BFB4CB775720}" presName="Name8" presStyleCnt="0"/>
      <dgm:spPr/>
    </dgm:pt>
    <dgm:pt modelId="{089A4B90-3554-4F97-911C-2D3E87E4B19B}" type="pres">
      <dgm:prSet presAssocID="{13760240-E041-417D-9365-BFB4CB775720}" presName="level" presStyleLbl="node1" presStyleIdx="0" presStyleCnt="5" custScaleY="157066">
        <dgm:presLayoutVars>
          <dgm:chMax val="1"/>
          <dgm:bulletEnabled val="1"/>
        </dgm:presLayoutVars>
      </dgm:prSet>
      <dgm:spPr/>
    </dgm:pt>
    <dgm:pt modelId="{99AD75E4-4DAD-4719-A0CE-F07A189511A9}" type="pres">
      <dgm:prSet presAssocID="{13760240-E041-417D-9365-BFB4CB7757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B0E1910-0F87-4215-B19E-FDD145D245B2}" type="pres">
      <dgm:prSet presAssocID="{40C0B5BA-3CE6-4A6A-9C4A-3FB31FCD6248}" presName="Name8" presStyleCnt="0"/>
      <dgm:spPr/>
    </dgm:pt>
    <dgm:pt modelId="{7D12CF34-E3FE-4DAF-B59F-795734735EC7}" type="pres">
      <dgm:prSet presAssocID="{40C0B5BA-3CE6-4A6A-9C4A-3FB31FCD6248}" presName="level" presStyleLbl="node1" presStyleIdx="1" presStyleCnt="5" custScaleY="104656">
        <dgm:presLayoutVars>
          <dgm:chMax val="1"/>
          <dgm:bulletEnabled val="1"/>
        </dgm:presLayoutVars>
      </dgm:prSet>
      <dgm:spPr/>
    </dgm:pt>
    <dgm:pt modelId="{EC3926F2-CAD9-4A62-ADB0-03F6EEC53E5C}" type="pres">
      <dgm:prSet presAssocID="{40C0B5BA-3CE6-4A6A-9C4A-3FB31FCD62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76F4BE0-057D-4CDF-9967-4634D8410B3B}" type="pres">
      <dgm:prSet presAssocID="{38FAD0EC-1CD2-45A5-8A6D-4FCB9C06F06A}" presName="Name8" presStyleCnt="0"/>
      <dgm:spPr/>
    </dgm:pt>
    <dgm:pt modelId="{E56084B7-8EDE-47CC-B4BF-2D4740F226D6}" type="pres">
      <dgm:prSet presAssocID="{38FAD0EC-1CD2-45A5-8A6D-4FCB9C06F06A}" presName="level" presStyleLbl="node1" presStyleIdx="2" presStyleCnt="5" custScaleY="121102">
        <dgm:presLayoutVars>
          <dgm:chMax val="1"/>
          <dgm:bulletEnabled val="1"/>
        </dgm:presLayoutVars>
      </dgm:prSet>
      <dgm:spPr/>
    </dgm:pt>
    <dgm:pt modelId="{659E4C5C-6144-4A26-9806-550638EFA96D}" type="pres">
      <dgm:prSet presAssocID="{38FAD0EC-1CD2-45A5-8A6D-4FCB9C06F0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AB8A027-E063-439E-86AE-0D4F7F31EBE9}" type="pres">
      <dgm:prSet presAssocID="{4AA0D7BB-9C43-40C4-985A-64428756D981}" presName="Name8" presStyleCnt="0"/>
      <dgm:spPr/>
    </dgm:pt>
    <dgm:pt modelId="{27CFF5F9-DE70-40B9-A771-F5F652E7CDD9}" type="pres">
      <dgm:prSet presAssocID="{4AA0D7BB-9C43-40C4-985A-64428756D981}" presName="level" presStyleLbl="node1" presStyleIdx="3" presStyleCnt="5" custScaleY="123315">
        <dgm:presLayoutVars>
          <dgm:chMax val="1"/>
          <dgm:bulletEnabled val="1"/>
        </dgm:presLayoutVars>
      </dgm:prSet>
      <dgm:spPr/>
    </dgm:pt>
    <dgm:pt modelId="{70AAC452-7BC9-4B44-9364-5117C296E4C3}" type="pres">
      <dgm:prSet presAssocID="{4AA0D7BB-9C43-40C4-985A-64428756D98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E32D728-B697-4AAA-9BE6-4CDFE2273C57}" type="pres">
      <dgm:prSet presAssocID="{DBB07EC5-F2B4-4502-9009-31FB586E3401}" presName="Name8" presStyleCnt="0"/>
      <dgm:spPr/>
    </dgm:pt>
    <dgm:pt modelId="{664DA94A-A691-4C88-A8A6-74AB1657E9B3}" type="pres">
      <dgm:prSet presAssocID="{DBB07EC5-F2B4-4502-9009-31FB586E3401}" presName="level" presStyleLbl="node1" presStyleIdx="4" presStyleCnt="5">
        <dgm:presLayoutVars>
          <dgm:chMax val="1"/>
          <dgm:bulletEnabled val="1"/>
        </dgm:presLayoutVars>
      </dgm:prSet>
      <dgm:spPr/>
    </dgm:pt>
    <dgm:pt modelId="{0A7A0A9C-ECDC-47E8-9498-73B410327A33}" type="pres">
      <dgm:prSet presAssocID="{DBB07EC5-F2B4-4502-9009-31FB586E340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3801E04-D8DE-4ABB-A3EC-6D0A0B7F141A}" type="presOf" srcId="{38FAD0EC-1CD2-45A5-8A6D-4FCB9C06F06A}" destId="{E56084B7-8EDE-47CC-B4BF-2D4740F226D6}" srcOrd="0" destOrd="0" presId="urn:microsoft.com/office/officeart/2005/8/layout/pyramid1"/>
    <dgm:cxn modelId="{142F500D-055E-40A4-BF13-DD03258BFC3A}" srcId="{7882C509-0597-42CB-8842-4C01EFBABB3C}" destId="{DBB07EC5-F2B4-4502-9009-31FB586E3401}" srcOrd="4" destOrd="0" parTransId="{B3C82CCA-B8FF-4CE4-BBF0-31AA4A349ACE}" sibTransId="{8F95802F-5232-4CCC-8439-CF3A717F4682}"/>
    <dgm:cxn modelId="{1B89EA24-72B3-4E0D-A194-52516D7D1F09}" type="presOf" srcId="{38FAD0EC-1CD2-45A5-8A6D-4FCB9C06F06A}" destId="{659E4C5C-6144-4A26-9806-550638EFA96D}" srcOrd="1" destOrd="0" presId="urn:microsoft.com/office/officeart/2005/8/layout/pyramid1"/>
    <dgm:cxn modelId="{6DB39D36-71CE-4C8F-8E8C-FA7D3A6DF04F}" srcId="{7882C509-0597-42CB-8842-4C01EFBABB3C}" destId="{40C0B5BA-3CE6-4A6A-9C4A-3FB31FCD6248}" srcOrd="1" destOrd="0" parTransId="{8E4809E4-843D-478B-97A2-24288C1A9357}" sibTransId="{9FE8CB68-1905-40D3-9C35-5BF7AEEB399C}"/>
    <dgm:cxn modelId="{CBF56140-699E-494C-A9A1-76636E91028D}" type="presOf" srcId="{13760240-E041-417D-9365-BFB4CB775720}" destId="{99AD75E4-4DAD-4719-A0CE-F07A189511A9}" srcOrd="1" destOrd="0" presId="urn:microsoft.com/office/officeart/2005/8/layout/pyramid1"/>
    <dgm:cxn modelId="{C0D90066-BBCD-4B9F-88EF-EAEBFF156F9D}" srcId="{7882C509-0597-42CB-8842-4C01EFBABB3C}" destId="{13760240-E041-417D-9365-BFB4CB775720}" srcOrd="0" destOrd="0" parTransId="{12061F13-5845-422F-90D1-E698FEFBB794}" sibTransId="{E4B04E06-3ED3-4C78-8491-B4BC9FA86459}"/>
    <dgm:cxn modelId="{FC878074-8C2E-4025-AA59-EECA84361094}" type="presOf" srcId="{4AA0D7BB-9C43-40C4-985A-64428756D981}" destId="{70AAC452-7BC9-4B44-9364-5117C296E4C3}" srcOrd="1" destOrd="0" presId="urn:microsoft.com/office/officeart/2005/8/layout/pyramid1"/>
    <dgm:cxn modelId="{19350777-0D5D-4F1C-94C0-889A87AF76A0}" type="presOf" srcId="{4AA0D7BB-9C43-40C4-985A-64428756D981}" destId="{27CFF5F9-DE70-40B9-A771-F5F652E7CDD9}" srcOrd="0" destOrd="0" presId="urn:microsoft.com/office/officeart/2005/8/layout/pyramid1"/>
    <dgm:cxn modelId="{E662D757-905C-4D59-A429-17F00F60DD53}" type="presOf" srcId="{DBB07EC5-F2B4-4502-9009-31FB586E3401}" destId="{0A7A0A9C-ECDC-47E8-9498-73B410327A33}" srcOrd="1" destOrd="0" presId="urn:microsoft.com/office/officeart/2005/8/layout/pyramid1"/>
    <dgm:cxn modelId="{02CA9FAB-3C30-476E-A811-9D6F905199FC}" type="presOf" srcId="{7882C509-0597-42CB-8842-4C01EFBABB3C}" destId="{6F7E11C1-59E5-4B32-9437-1B27469B7E3C}" srcOrd="0" destOrd="0" presId="urn:microsoft.com/office/officeart/2005/8/layout/pyramid1"/>
    <dgm:cxn modelId="{D5A7B1B9-5DE7-4049-A03A-0FFA1D177962}" srcId="{7882C509-0597-42CB-8842-4C01EFBABB3C}" destId="{4AA0D7BB-9C43-40C4-985A-64428756D981}" srcOrd="3" destOrd="0" parTransId="{E48571B0-A2E0-49D0-A38D-B2BDA768B903}" sibTransId="{26C99B9A-FEF9-4D53-97BE-6E939552ABAB}"/>
    <dgm:cxn modelId="{E78A35CD-9DAC-4A14-975C-42B9409E0660}" type="presOf" srcId="{DBB07EC5-F2B4-4502-9009-31FB586E3401}" destId="{664DA94A-A691-4C88-A8A6-74AB1657E9B3}" srcOrd="0" destOrd="0" presId="urn:microsoft.com/office/officeart/2005/8/layout/pyramid1"/>
    <dgm:cxn modelId="{6F6408D5-F391-4A65-B997-288622C810F3}" type="presOf" srcId="{13760240-E041-417D-9365-BFB4CB775720}" destId="{089A4B90-3554-4F97-911C-2D3E87E4B19B}" srcOrd="0" destOrd="0" presId="urn:microsoft.com/office/officeart/2005/8/layout/pyramid1"/>
    <dgm:cxn modelId="{FED8A8EA-90F7-4CD3-AFBC-F18410BDEA01}" type="presOf" srcId="{40C0B5BA-3CE6-4A6A-9C4A-3FB31FCD6248}" destId="{7D12CF34-E3FE-4DAF-B59F-795734735EC7}" srcOrd="0" destOrd="0" presId="urn:microsoft.com/office/officeart/2005/8/layout/pyramid1"/>
    <dgm:cxn modelId="{3BB947F3-DD6F-49E9-A66B-ECD7FFCDB553}" type="presOf" srcId="{40C0B5BA-3CE6-4A6A-9C4A-3FB31FCD6248}" destId="{EC3926F2-CAD9-4A62-ADB0-03F6EEC53E5C}" srcOrd="1" destOrd="0" presId="urn:microsoft.com/office/officeart/2005/8/layout/pyramid1"/>
    <dgm:cxn modelId="{82D128F5-8D2B-4663-88F2-A91892152DBC}" srcId="{7882C509-0597-42CB-8842-4C01EFBABB3C}" destId="{38FAD0EC-1CD2-45A5-8A6D-4FCB9C06F06A}" srcOrd="2" destOrd="0" parTransId="{40EA4553-6F81-4DC9-9025-8B8B89586FCF}" sibTransId="{ABAF5787-973F-4031-8FE2-54E13B46A93D}"/>
    <dgm:cxn modelId="{1579C743-FE88-4492-9F17-58171FE9430D}" type="presParOf" srcId="{6F7E11C1-59E5-4B32-9437-1B27469B7E3C}" destId="{5DD745FD-0F0E-490E-960A-25F71CEA8CAB}" srcOrd="0" destOrd="0" presId="urn:microsoft.com/office/officeart/2005/8/layout/pyramid1"/>
    <dgm:cxn modelId="{2B1E4462-BD23-4805-99FD-C0D611F2B7F3}" type="presParOf" srcId="{5DD745FD-0F0E-490E-960A-25F71CEA8CAB}" destId="{089A4B90-3554-4F97-911C-2D3E87E4B19B}" srcOrd="0" destOrd="0" presId="urn:microsoft.com/office/officeart/2005/8/layout/pyramid1"/>
    <dgm:cxn modelId="{185B346F-2500-4137-8646-997F450CFE60}" type="presParOf" srcId="{5DD745FD-0F0E-490E-960A-25F71CEA8CAB}" destId="{99AD75E4-4DAD-4719-A0CE-F07A189511A9}" srcOrd="1" destOrd="0" presId="urn:microsoft.com/office/officeart/2005/8/layout/pyramid1"/>
    <dgm:cxn modelId="{C7B43D48-40C7-4FF8-813D-88F0809BBCAD}" type="presParOf" srcId="{6F7E11C1-59E5-4B32-9437-1B27469B7E3C}" destId="{DB0E1910-0F87-4215-B19E-FDD145D245B2}" srcOrd="1" destOrd="0" presId="urn:microsoft.com/office/officeart/2005/8/layout/pyramid1"/>
    <dgm:cxn modelId="{55834BDC-4EE8-4F2E-8D3B-DEDFEE76D4F4}" type="presParOf" srcId="{DB0E1910-0F87-4215-B19E-FDD145D245B2}" destId="{7D12CF34-E3FE-4DAF-B59F-795734735EC7}" srcOrd="0" destOrd="0" presId="urn:microsoft.com/office/officeart/2005/8/layout/pyramid1"/>
    <dgm:cxn modelId="{3BAAB2B4-1501-483B-A936-42232F2B2755}" type="presParOf" srcId="{DB0E1910-0F87-4215-B19E-FDD145D245B2}" destId="{EC3926F2-CAD9-4A62-ADB0-03F6EEC53E5C}" srcOrd="1" destOrd="0" presId="urn:microsoft.com/office/officeart/2005/8/layout/pyramid1"/>
    <dgm:cxn modelId="{D0AB6253-3FF5-48B0-8DA1-D6330172FA6D}" type="presParOf" srcId="{6F7E11C1-59E5-4B32-9437-1B27469B7E3C}" destId="{B76F4BE0-057D-4CDF-9967-4634D8410B3B}" srcOrd="2" destOrd="0" presId="urn:microsoft.com/office/officeart/2005/8/layout/pyramid1"/>
    <dgm:cxn modelId="{02C41AE3-D8FA-4C7A-877A-9E8072D22818}" type="presParOf" srcId="{B76F4BE0-057D-4CDF-9967-4634D8410B3B}" destId="{E56084B7-8EDE-47CC-B4BF-2D4740F226D6}" srcOrd="0" destOrd="0" presId="urn:microsoft.com/office/officeart/2005/8/layout/pyramid1"/>
    <dgm:cxn modelId="{85707916-1656-4069-ABE1-060C6D686D8C}" type="presParOf" srcId="{B76F4BE0-057D-4CDF-9967-4634D8410B3B}" destId="{659E4C5C-6144-4A26-9806-550638EFA96D}" srcOrd="1" destOrd="0" presId="urn:microsoft.com/office/officeart/2005/8/layout/pyramid1"/>
    <dgm:cxn modelId="{A5174E07-CCFC-4E14-A59D-4CC7677C3223}" type="presParOf" srcId="{6F7E11C1-59E5-4B32-9437-1B27469B7E3C}" destId="{CAB8A027-E063-439E-86AE-0D4F7F31EBE9}" srcOrd="3" destOrd="0" presId="urn:microsoft.com/office/officeart/2005/8/layout/pyramid1"/>
    <dgm:cxn modelId="{208870FD-5A81-4976-82B5-E73D4C908D9B}" type="presParOf" srcId="{CAB8A027-E063-439E-86AE-0D4F7F31EBE9}" destId="{27CFF5F9-DE70-40B9-A771-F5F652E7CDD9}" srcOrd="0" destOrd="0" presId="urn:microsoft.com/office/officeart/2005/8/layout/pyramid1"/>
    <dgm:cxn modelId="{920433D1-DB3F-4E34-A501-3BE235C5158B}" type="presParOf" srcId="{CAB8A027-E063-439E-86AE-0D4F7F31EBE9}" destId="{70AAC452-7BC9-4B44-9364-5117C296E4C3}" srcOrd="1" destOrd="0" presId="urn:microsoft.com/office/officeart/2005/8/layout/pyramid1"/>
    <dgm:cxn modelId="{F60A054A-1B71-4E3D-9155-62143CB6EDAD}" type="presParOf" srcId="{6F7E11C1-59E5-4B32-9437-1B27469B7E3C}" destId="{6E32D728-B697-4AAA-9BE6-4CDFE2273C57}" srcOrd="4" destOrd="0" presId="urn:microsoft.com/office/officeart/2005/8/layout/pyramid1"/>
    <dgm:cxn modelId="{8A279B9B-D0B3-44D9-B947-3A4FBC43D850}" type="presParOf" srcId="{6E32D728-B697-4AAA-9BE6-4CDFE2273C57}" destId="{664DA94A-A691-4C88-A8A6-74AB1657E9B3}" srcOrd="0" destOrd="0" presId="urn:microsoft.com/office/officeart/2005/8/layout/pyramid1"/>
    <dgm:cxn modelId="{1CA6B7B1-AFF4-4456-A03B-8F856F4C900A}" type="presParOf" srcId="{6E32D728-B697-4AAA-9BE6-4CDFE2273C57}" destId="{0A7A0A9C-ECDC-47E8-9498-73B410327A3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4B90-3554-4F97-911C-2D3E87E4B19B}">
      <dsp:nvSpPr>
        <dsp:cNvPr id="0" name=""/>
        <dsp:cNvSpPr/>
      </dsp:nvSpPr>
      <dsp:spPr>
        <a:xfrm>
          <a:off x="3010522" y="0"/>
          <a:ext cx="2105896" cy="188770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 dirty="0">
            <a:solidFill>
              <a:schemeClr val="bg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Selv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 realisering</a:t>
          </a:r>
        </a:p>
      </dsp:txBody>
      <dsp:txXfrm>
        <a:off x="3010522" y="0"/>
        <a:ext cx="2105896" cy="1887705"/>
      </dsp:txXfrm>
    </dsp:sp>
    <dsp:sp modelId="{7D12CF34-E3FE-4DAF-B59F-795734735EC7}">
      <dsp:nvSpPr>
        <dsp:cNvPr id="0" name=""/>
        <dsp:cNvSpPr/>
      </dsp:nvSpPr>
      <dsp:spPr>
        <a:xfrm>
          <a:off x="2308923" y="1887705"/>
          <a:ext cx="3509095" cy="1257813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Ego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 omdømme</a:t>
          </a:r>
        </a:p>
      </dsp:txBody>
      <dsp:txXfrm>
        <a:off x="2923015" y="1887705"/>
        <a:ext cx="2280911" cy="1257813"/>
      </dsp:txXfrm>
    </dsp:sp>
    <dsp:sp modelId="{E56084B7-8EDE-47CC-B4BF-2D4740F226D6}">
      <dsp:nvSpPr>
        <dsp:cNvPr id="0" name=""/>
        <dsp:cNvSpPr/>
      </dsp:nvSpPr>
      <dsp:spPr>
        <a:xfrm>
          <a:off x="1497072" y="3145519"/>
          <a:ext cx="5132797" cy="1455470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/>
            <a:t>Social kontakt</a:t>
          </a:r>
        </a:p>
      </dsp:txBody>
      <dsp:txXfrm>
        <a:off x="2395311" y="3145519"/>
        <a:ext cx="3336318" cy="1455470"/>
      </dsp:txXfrm>
    </dsp:sp>
    <dsp:sp modelId="{27CFF5F9-DE70-40B9-A771-F5F652E7CDD9}">
      <dsp:nvSpPr>
        <dsp:cNvPr id="0" name=""/>
        <dsp:cNvSpPr/>
      </dsp:nvSpPr>
      <dsp:spPr>
        <a:xfrm>
          <a:off x="670386" y="4600990"/>
          <a:ext cx="6786169" cy="1482067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857965" y="4600990"/>
        <a:ext cx="4411010" cy="1482067"/>
      </dsp:txXfrm>
    </dsp:sp>
    <dsp:sp modelId="{664DA94A-A691-4C88-A8A6-74AB1657E9B3}">
      <dsp:nvSpPr>
        <dsp:cNvPr id="0" name=""/>
        <dsp:cNvSpPr/>
      </dsp:nvSpPr>
      <dsp:spPr>
        <a:xfrm>
          <a:off x="0" y="6083057"/>
          <a:ext cx="8126941" cy="120185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422214" y="6083057"/>
        <a:ext cx="5282512" cy="1201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407B2-1C2A-43DC-A65E-A52872FA80D1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43B30-BC28-40F6-A66E-220FC263391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2115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8C3F4-A074-4196-A767-42CE20A1999B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AE0D4-395B-4AE0-A91B-1AB58555538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5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89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9AE0D4-395B-4AE0-A91B-1AB58555538A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377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9AE0D4-395B-4AE0-A91B-1AB58555538A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069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DDCED-4F3B-47DD-A2B3-5F65674F1628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893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ramide 5 step">
    <p:bg>
      <p:bgPr>
        <a:solidFill>
          <a:srgbClr val="F7E8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boks 6"/>
          <p:cNvSpPr txBox="1"/>
          <p:nvPr userDrawn="1"/>
        </p:nvSpPr>
        <p:spPr>
          <a:xfrm>
            <a:off x="9377754" y="2237471"/>
            <a:ext cx="7327200" cy="699529"/>
          </a:xfrm>
          <a:prstGeom prst="rect">
            <a:avLst/>
          </a:prstGeom>
          <a:noFill/>
        </p:spPr>
        <p:txBody>
          <a:bodyPr wrap="square" lIns="122222" tIns="61110" rIns="122222" bIns="61110" rtlCol="0">
            <a:spAutoFit/>
          </a:bodyPr>
          <a:lstStyle/>
          <a:p>
            <a:r>
              <a:rPr lang="da-DK" sz="3700" dirty="0">
                <a:solidFill>
                  <a:srgbClr val="9BBB59"/>
                </a:solidFill>
                <a:latin typeface="Aharoni" pitchFamily="2" charset="-79"/>
                <a:cs typeface="Aharoni" pitchFamily="2" charset="-79"/>
              </a:rPr>
              <a:t>behovspyramide</a:t>
            </a:r>
          </a:p>
        </p:txBody>
      </p:sp>
      <p:pic>
        <p:nvPicPr>
          <p:cNvPr id="8" name="Picture 2" descr="http://www.catarina.dk/wp-content/uploads/2008/01/mad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00" y="6726605"/>
            <a:ext cx="2287922" cy="13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altomkost.dk/NR/rdonlyres/BE8F9097-3F51-445B-82A3-294FD10CDCA4/0/Citron_i_vandkanden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324" r="4769" b="38837"/>
          <a:stretch/>
        </p:blipFill>
        <p:spPr bwMode="auto">
          <a:xfrm>
            <a:off x="9519822" y="6726611"/>
            <a:ext cx="1797134" cy="130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bestrong.dk/wp-content/uploads/women_sleeping1-200x100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6" r="12406"/>
          <a:stretch/>
        </p:blipFill>
        <p:spPr bwMode="auto">
          <a:xfrm>
            <a:off x="11316960" y="6726609"/>
            <a:ext cx="1938044" cy="12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www.mjk-h0.dk/evp_site/amagerbanenmodelfotos/5167111871model1Dragor1hus1Str.g.10127.7.2004_WEB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3" r="11746"/>
          <a:stretch/>
        </p:blipFill>
        <p:spPr bwMode="auto">
          <a:xfrm>
            <a:off x="13214242" y="6726610"/>
            <a:ext cx="1570499" cy="127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://www.metrolic.com/wp-content/uploads/2010/08/sex.jp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9" t="7138" r="16332" b="46183"/>
          <a:stretch/>
        </p:blipFill>
        <p:spPr bwMode="auto">
          <a:xfrm>
            <a:off x="14784745" y="6693763"/>
            <a:ext cx="1491362" cy="133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Billede 18" descr="clipart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567715" y="1000583"/>
            <a:ext cx="1664185" cy="1981261"/>
          </a:xfrm>
          <a:prstGeom prst="rect">
            <a:avLst/>
          </a:prstGeom>
        </p:spPr>
      </p:pic>
      <p:sp>
        <p:nvSpPr>
          <p:cNvPr id="20" name="Tekstboks 19"/>
          <p:cNvSpPr txBox="1"/>
          <p:nvPr userDrawn="1"/>
        </p:nvSpPr>
        <p:spPr>
          <a:xfrm>
            <a:off x="9328522" y="1293264"/>
            <a:ext cx="5840262" cy="1111017"/>
          </a:xfrm>
          <a:prstGeom prst="rect">
            <a:avLst/>
          </a:prstGeom>
          <a:noFill/>
          <a:ln>
            <a:noFill/>
          </a:ln>
        </p:spPr>
        <p:txBody>
          <a:bodyPr wrap="square" lIns="122222" tIns="61110" rIns="122222" bIns="61110" rtlCol="0">
            <a:spAutoFit/>
          </a:bodyPr>
          <a:lstStyle/>
          <a:p>
            <a:pPr lvl="0"/>
            <a:r>
              <a:rPr lang="da-DK" sz="6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MASLOW</a:t>
            </a:r>
            <a:endParaRPr lang="da-DK" sz="7200" dirty="0"/>
          </a:p>
        </p:txBody>
      </p:sp>
      <p:sp>
        <p:nvSpPr>
          <p:cNvPr id="22" name="Pladsholder til diagram 21"/>
          <p:cNvSpPr>
            <a:spLocks noGrp="1"/>
          </p:cNvSpPr>
          <p:nvPr>
            <p:ph type="chart" sz="quarter" idx="10"/>
          </p:nvPr>
        </p:nvSpPr>
        <p:spPr>
          <a:xfrm>
            <a:off x="10048214" y="3420467"/>
            <a:ext cx="4608689" cy="2652221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25" name="Diagram 24"/>
          <p:cNvGraphicFramePr/>
          <p:nvPr userDrawn="1"/>
        </p:nvGraphicFramePr>
        <p:xfrm>
          <a:off x="-3605433" y="1231044"/>
          <a:ext cx="10837333" cy="728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869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218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1785600" y="304855"/>
            <a:ext cx="3657600" cy="6503529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12803" y="304855"/>
            <a:ext cx="10701866" cy="650352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33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06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113" y="5876896"/>
            <a:ext cx="13817600" cy="181641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284113" y="3876293"/>
            <a:ext cx="13817600" cy="200059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110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22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33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44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55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665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77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887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61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12803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263470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42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1" y="2047177"/>
            <a:ext cx="7182556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12801" y="2900339"/>
            <a:ext cx="7182556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8257824" y="2047177"/>
            <a:ext cx="7185378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8257824" y="2900339"/>
            <a:ext cx="7185378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18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58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solidFill>
          <a:srgbClr val="FBF2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01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6" y="364136"/>
            <a:ext cx="5348112" cy="154966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55647" y="364132"/>
            <a:ext cx="9087554" cy="780550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6" y="1913803"/>
            <a:ext cx="5348112" cy="6255836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036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6292" y="6401913"/>
            <a:ext cx="9753600" cy="75578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186292" y="817177"/>
            <a:ext cx="9753600" cy="5487353"/>
          </a:xfrm>
        </p:spPr>
        <p:txBody>
          <a:bodyPr/>
          <a:lstStyle>
            <a:lvl1pPr marL="0" indent="0">
              <a:buNone/>
              <a:defRPr sz="4300"/>
            </a:lvl1pPr>
            <a:lvl2pPr marL="611109" indent="0">
              <a:buNone/>
              <a:defRPr sz="3700"/>
            </a:lvl2pPr>
            <a:lvl3pPr marL="1222217" indent="0">
              <a:buNone/>
              <a:defRPr sz="3200"/>
            </a:lvl3pPr>
            <a:lvl4pPr marL="1833326" indent="0">
              <a:buNone/>
              <a:defRPr sz="2700"/>
            </a:lvl4pPr>
            <a:lvl5pPr marL="2444435" indent="0">
              <a:buNone/>
              <a:defRPr sz="2700"/>
            </a:lvl5pPr>
            <a:lvl6pPr marL="3055544" indent="0">
              <a:buNone/>
              <a:defRPr sz="2700"/>
            </a:lvl6pPr>
            <a:lvl7pPr marL="3666652" indent="0">
              <a:buNone/>
              <a:defRPr sz="2700"/>
            </a:lvl7pPr>
            <a:lvl8pPr marL="4277761" indent="0">
              <a:buNone/>
              <a:defRPr sz="2700"/>
            </a:lvl8pPr>
            <a:lvl9pPr marL="4888870" indent="0">
              <a:buNone/>
              <a:defRPr sz="27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186292" y="7157696"/>
            <a:ext cx="9753600" cy="1073334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3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  <a:prstGeom prst="rect">
            <a:avLst/>
          </a:prstGeom>
        </p:spPr>
        <p:txBody>
          <a:bodyPr vert="horz" lIns="122222" tIns="61110" rIns="122222" bIns="6111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2" y="2133974"/>
            <a:ext cx="14630400" cy="6035665"/>
          </a:xfrm>
          <a:prstGeom prst="rect">
            <a:avLst/>
          </a:prstGeom>
        </p:spPr>
        <p:txBody>
          <a:bodyPr vert="horz" lIns="122222" tIns="61110" rIns="122222" bIns="6111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12802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8AF5-5AE7-40D8-9EF2-BA5EE939C69E}" type="datetimeFigureOut">
              <a:rPr lang="da-DK" smtClean="0"/>
              <a:pPr/>
              <a:t>24-06-2024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5554138" y="8476612"/>
            <a:ext cx="5147731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650135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2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xStyles>
    <p:titleStyle>
      <a:lvl1pPr algn="ctr" defTabSz="122221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331" indent="-458331" algn="l" defTabSz="122221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3051" indent="-381942" algn="l" defTabSz="122221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772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881" indent="-305555" algn="l" defTabSz="122221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990" indent="-305555" algn="l" defTabSz="122221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1099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2207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3316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4425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1109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217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3326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435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5544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6652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7761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887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42920" y="902389"/>
            <a:ext cx="119029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da-DK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Argumentation</a:t>
            </a:r>
          </a:p>
        </p:txBody>
      </p:sp>
      <p:pic>
        <p:nvPicPr>
          <p:cNvPr id="16" name="Billed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"/>
          <a:stretch/>
        </p:blipFill>
        <p:spPr>
          <a:xfrm>
            <a:off x="5913635" y="6764283"/>
            <a:ext cx="12323942" cy="2408913"/>
          </a:xfrm>
          <a:prstGeom prst="rect">
            <a:avLst/>
          </a:prstGeom>
        </p:spPr>
      </p:pic>
      <p:sp>
        <p:nvSpPr>
          <p:cNvPr id="17" name="Rektangel 6"/>
          <p:cNvSpPr/>
          <p:nvPr/>
        </p:nvSpPr>
        <p:spPr>
          <a:xfrm>
            <a:off x="353400" y="5938331"/>
            <a:ext cx="16255999" cy="313962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www.ForklarMigLige.dk</a:t>
            </a:r>
          </a:p>
        </p:txBody>
      </p:sp>
      <p:grpSp>
        <p:nvGrpSpPr>
          <p:cNvPr id="9" name="Gruppe 1">
            <a:extLst>
              <a:ext uri="{FF2B5EF4-FFF2-40B4-BE49-F238E27FC236}">
                <a16:creationId xmlns:a16="http://schemas.microsoft.com/office/drawing/2014/main" id="{FD26B372-6BD1-41D7-810A-14BD406DA89B}"/>
              </a:ext>
            </a:extLst>
          </p:cNvPr>
          <p:cNvGrpSpPr/>
          <p:nvPr/>
        </p:nvGrpSpPr>
        <p:grpSpPr>
          <a:xfrm>
            <a:off x="1642920" y="2939642"/>
            <a:ext cx="11321610" cy="3273879"/>
            <a:chOff x="756039" y="5096574"/>
            <a:chExt cx="11321610" cy="3273879"/>
          </a:xfrm>
        </p:grpSpPr>
        <p:sp>
          <p:nvSpPr>
            <p:cNvPr id="10" name="Tekstboks 9">
              <a:extLst>
                <a:ext uri="{FF2B5EF4-FFF2-40B4-BE49-F238E27FC236}">
                  <a16:creationId xmlns:a16="http://schemas.microsoft.com/office/drawing/2014/main" id="{F6A16A48-C039-445D-8E74-CA55E3780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039" y="509657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9BBB59"/>
                  </a:solidFill>
                  <a:latin typeface="Aharoni" pitchFamily="2" charset="-79"/>
                  <a:cs typeface="Aharoni" pitchFamily="2" charset="-79"/>
                </a:rPr>
                <a:t>Stephen</a:t>
              </a:r>
            </a:p>
          </p:txBody>
        </p:sp>
        <p:sp>
          <p:nvSpPr>
            <p:cNvPr id="18" name="Tekstboks 10">
              <a:extLst>
                <a:ext uri="{FF2B5EF4-FFF2-40B4-BE49-F238E27FC236}">
                  <a16:creationId xmlns:a16="http://schemas.microsoft.com/office/drawing/2014/main" id="{6C8A2569-F3F6-4749-BA4A-34CA89DC1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4" y="613912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 err="1">
                  <a:solidFill>
                    <a:srgbClr val="7F7F7F"/>
                  </a:solidFill>
                  <a:latin typeface="Aharoni"/>
                  <a:cs typeface="Aharoni"/>
                </a:rPr>
                <a:t>Toulmin</a:t>
              </a:r>
              <a:endParaRPr lang="da-DK" sz="8000" dirty="0">
                <a:latin typeface="Calibri" pitchFamily="34" charset="0"/>
              </a:endParaRPr>
            </a:p>
          </p:txBody>
        </p:sp>
        <p:sp>
          <p:nvSpPr>
            <p:cNvPr id="19" name="Tekstboks 11">
              <a:extLst>
                <a:ext uri="{FF2B5EF4-FFF2-40B4-BE49-F238E27FC236}">
                  <a16:creationId xmlns:a16="http://schemas.microsoft.com/office/drawing/2014/main" id="{541C9D09-5E50-469E-9F44-339A6E4C0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5" y="7293235"/>
              <a:ext cx="11304984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Britisk filosof og professor</a:t>
              </a:r>
            </a:p>
            <a:p>
              <a:r>
                <a:rPr lang="nb-NO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1922 – 2009 </a:t>
              </a:r>
              <a:endParaRPr lang="da-DK" sz="32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264182"/>
      </p:ext>
    </p:extLst>
  </p:cSld>
  <p:clrMapOvr>
    <a:masterClrMapping/>
  </p:clrMapOvr>
  <p:transition advTm="847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BD6D88E5-2B2B-4055-BF52-2FEA13619CC7}"/>
              </a:ext>
            </a:extLst>
          </p:cNvPr>
          <p:cNvSpPr/>
          <p:nvPr/>
        </p:nvSpPr>
        <p:spPr>
          <a:xfrm>
            <a:off x="9747249" y="471439"/>
            <a:ext cx="6604288" cy="5832669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4600" b="1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Toulmin</a:t>
            </a:r>
            <a:r>
              <a:rPr lang="da-DK" sz="4600" b="1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argumentation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The </a:t>
            </a: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Uses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of Argument, 1958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Hvordan det gode argument er bygget op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Identificere synspunkter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Begrundelser for fremførte påstand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endParaRPr lang="da-DK" sz="3600" dirty="0">
              <a:solidFill>
                <a:srgbClr val="452103"/>
              </a:solidFill>
              <a:latin typeface="Myriad Web Pro" pitchFamily="34" charset="0"/>
              <a:cs typeface="Aharoni" pitchFamily="2" charset="-79"/>
            </a:endParaRP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19BD4E27-6A0B-4C7A-9A0D-195E5EE8E7D9}"/>
              </a:ext>
            </a:extLst>
          </p:cNvPr>
          <p:cNvSpPr/>
          <p:nvPr/>
        </p:nvSpPr>
        <p:spPr>
          <a:xfrm>
            <a:off x="6819663" y="1790076"/>
            <a:ext cx="2245640" cy="728271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Belæg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96D3CF59-D4D8-41BE-BA99-781B29B752D5}"/>
              </a:ext>
            </a:extLst>
          </p:cNvPr>
          <p:cNvSpPr/>
          <p:nvPr/>
        </p:nvSpPr>
        <p:spPr>
          <a:xfrm>
            <a:off x="317679" y="1819063"/>
            <a:ext cx="2399781" cy="670298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Påstand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ED10980-6FED-9102-7B06-222749535171}"/>
              </a:ext>
            </a:extLst>
          </p:cNvPr>
          <p:cNvSpPr/>
          <p:nvPr/>
        </p:nvSpPr>
        <p:spPr>
          <a:xfrm>
            <a:off x="3396959" y="4660282"/>
            <a:ext cx="2399781" cy="732114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Hjemmel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8A29AD-B625-EDFF-5574-E17F75B3938F}"/>
              </a:ext>
            </a:extLst>
          </p:cNvPr>
          <p:cNvSpPr/>
          <p:nvPr/>
        </p:nvSpPr>
        <p:spPr>
          <a:xfrm>
            <a:off x="3396959" y="6634092"/>
            <a:ext cx="2399781" cy="73211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Rygdækning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C757E21-8BF2-AB87-1CA7-D7557DC826B6}"/>
              </a:ext>
            </a:extLst>
          </p:cNvPr>
          <p:cNvSpPr/>
          <p:nvPr/>
        </p:nvSpPr>
        <p:spPr>
          <a:xfrm>
            <a:off x="2197068" y="3189767"/>
            <a:ext cx="2399781" cy="732114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Styrkemarkør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2200A97-8AB2-6D43-554D-0B2E2562DDCD}"/>
              </a:ext>
            </a:extLst>
          </p:cNvPr>
          <p:cNvSpPr/>
          <p:nvPr/>
        </p:nvSpPr>
        <p:spPr>
          <a:xfrm>
            <a:off x="4937824" y="3190423"/>
            <a:ext cx="2399781" cy="732114"/>
          </a:xfrm>
          <a:prstGeom prst="rect">
            <a:avLst/>
          </a:prstGeom>
          <a:solidFill>
            <a:srgbClr val="E98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Gendrivelse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CFA02155-B868-363D-F8EC-04C9173FA764}"/>
              </a:ext>
            </a:extLst>
          </p:cNvPr>
          <p:cNvCxnSpPr/>
          <p:nvPr/>
        </p:nvCxnSpPr>
        <p:spPr>
          <a:xfrm>
            <a:off x="2953062" y="2154211"/>
            <a:ext cx="36426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2D82B343-565F-96F8-E6CB-9C743B0E0503}"/>
              </a:ext>
            </a:extLst>
          </p:cNvPr>
          <p:cNvCxnSpPr/>
          <p:nvPr/>
        </p:nvCxnSpPr>
        <p:spPr>
          <a:xfrm>
            <a:off x="4766872" y="2154211"/>
            <a:ext cx="0" cy="24185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4AA27D9D-4413-A2C7-B27D-14866A48988D}"/>
              </a:ext>
            </a:extLst>
          </p:cNvPr>
          <p:cNvCxnSpPr/>
          <p:nvPr/>
        </p:nvCxnSpPr>
        <p:spPr>
          <a:xfrm>
            <a:off x="3507698" y="2154211"/>
            <a:ext cx="0" cy="95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F8BAD70A-97B8-23F4-A8C1-C6506017C69D}"/>
              </a:ext>
            </a:extLst>
          </p:cNvPr>
          <p:cNvCxnSpPr/>
          <p:nvPr/>
        </p:nvCxnSpPr>
        <p:spPr>
          <a:xfrm>
            <a:off x="5848658" y="2141721"/>
            <a:ext cx="0" cy="95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C3EC7F91-2E6A-0A27-1935-E3AA47B52CF4}"/>
              </a:ext>
            </a:extLst>
          </p:cNvPr>
          <p:cNvCxnSpPr/>
          <p:nvPr/>
        </p:nvCxnSpPr>
        <p:spPr>
          <a:xfrm>
            <a:off x="4696918" y="5576962"/>
            <a:ext cx="0" cy="95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37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22515"/>
    </mc:Choice>
    <mc:Fallback xmlns="">
      <p:transition advTm="2251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>
            <a:extLst>
              <a:ext uri="{FF2B5EF4-FFF2-40B4-BE49-F238E27FC236}">
                <a16:creationId xmlns:a16="http://schemas.microsoft.com/office/drawing/2014/main" id="{BD6D88E5-2B2B-4055-BF52-2FEA13619CC7}"/>
              </a:ext>
            </a:extLst>
          </p:cNvPr>
          <p:cNvSpPr/>
          <p:nvPr/>
        </p:nvSpPr>
        <p:spPr>
          <a:xfrm>
            <a:off x="9747249" y="471439"/>
            <a:ext cx="6604288" cy="1893129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4600" b="1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Toulmins</a:t>
            </a:r>
            <a:r>
              <a:rPr lang="da-DK" sz="4600" b="1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model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6 elementer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19BD4E27-6A0B-4C7A-9A0D-195E5EE8E7D9}"/>
              </a:ext>
            </a:extLst>
          </p:cNvPr>
          <p:cNvSpPr/>
          <p:nvPr/>
        </p:nvSpPr>
        <p:spPr>
          <a:xfrm>
            <a:off x="6819663" y="1790076"/>
            <a:ext cx="2245640" cy="728271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Belæg</a:t>
            </a: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96D3CF59-D4D8-41BE-BA99-781B29B752D5}"/>
              </a:ext>
            </a:extLst>
          </p:cNvPr>
          <p:cNvSpPr/>
          <p:nvPr/>
        </p:nvSpPr>
        <p:spPr>
          <a:xfrm>
            <a:off x="317679" y="1819063"/>
            <a:ext cx="2399781" cy="670298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Påstand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EED10980-6FED-9102-7B06-222749535171}"/>
              </a:ext>
            </a:extLst>
          </p:cNvPr>
          <p:cNvSpPr/>
          <p:nvPr/>
        </p:nvSpPr>
        <p:spPr>
          <a:xfrm>
            <a:off x="3396959" y="4660282"/>
            <a:ext cx="2399781" cy="732114"/>
          </a:xfrm>
          <a:prstGeom prst="rect">
            <a:avLst/>
          </a:prstGeom>
          <a:solidFill>
            <a:srgbClr val="3C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Hjemmel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D8A29AD-B625-EDFF-5574-E17F75B3938F}"/>
              </a:ext>
            </a:extLst>
          </p:cNvPr>
          <p:cNvSpPr/>
          <p:nvPr/>
        </p:nvSpPr>
        <p:spPr>
          <a:xfrm>
            <a:off x="3396959" y="6634092"/>
            <a:ext cx="2399781" cy="73211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Rygdækning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C757E21-8BF2-AB87-1CA7-D7557DC826B6}"/>
              </a:ext>
            </a:extLst>
          </p:cNvPr>
          <p:cNvSpPr/>
          <p:nvPr/>
        </p:nvSpPr>
        <p:spPr>
          <a:xfrm>
            <a:off x="2197068" y="3189767"/>
            <a:ext cx="2399781" cy="732114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Styrkemarkør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E2200A97-8AB2-6D43-554D-0B2E2562DDCD}"/>
              </a:ext>
            </a:extLst>
          </p:cNvPr>
          <p:cNvSpPr/>
          <p:nvPr/>
        </p:nvSpPr>
        <p:spPr>
          <a:xfrm>
            <a:off x="4937824" y="3190423"/>
            <a:ext cx="2399781" cy="732114"/>
          </a:xfrm>
          <a:prstGeom prst="rect">
            <a:avLst/>
          </a:prstGeom>
          <a:solidFill>
            <a:srgbClr val="E98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3200" dirty="0"/>
              <a:t>Gendrivelse</a:t>
            </a:r>
          </a:p>
        </p:txBody>
      </p:sp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CFA02155-B868-363D-F8EC-04C9173FA764}"/>
              </a:ext>
            </a:extLst>
          </p:cNvPr>
          <p:cNvCxnSpPr/>
          <p:nvPr/>
        </p:nvCxnSpPr>
        <p:spPr>
          <a:xfrm>
            <a:off x="2953062" y="2154211"/>
            <a:ext cx="364261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>
            <a:extLst>
              <a:ext uri="{FF2B5EF4-FFF2-40B4-BE49-F238E27FC236}">
                <a16:creationId xmlns:a16="http://schemas.microsoft.com/office/drawing/2014/main" id="{2D82B343-565F-96F8-E6CB-9C743B0E0503}"/>
              </a:ext>
            </a:extLst>
          </p:cNvPr>
          <p:cNvCxnSpPr/>
          <p:nvPr/>
        </p:nvCxnSpPr>
        <p:spPr>
          <a:xfrm>
            <a:off x="4766872" y="2154211"/>
            <a:ext cx="0" cy="24185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>
            <a:extLst>
              <a:ext uri="{FF2B5EF4-FFF2-40B4-BE49-F238E27FC236}">
                <a16:creationId xmlns:a16="http://schemas.microsoft.com/office/drawing/2014/main" id="{4AA27D9D-4413-A2C7-B27D-14866A48988D}"/>
              </a:ext>
            </a:extLst>
          </p:cNvPr>
          <p:cNvCxnSpPr/>
          <p:nvPr/>
        </p:nvCxnSpPr>
        <p:spPr>
          <a:xfrm>
            <a:off x="3507698" y="2154211"/>
            <a:ext cx="0" cy="95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F8BAD70A-97B8-23F4-A8C1-C6506017C69D}"/>
              </a:ext>
            </a:extLst>
          </p:cNvPr>
          <p:cNvCxnSpPr/>
          <p:nvPr/>
        </p:nvCxnSpPr>
        <p:spPr>
          <a:xfrm>
            <a:off x="5848658" y="2141721"/>
            <a:ext cx="0" cy="95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C3EC7F91-2E6A-0A27-1935-E3AA47B52CF4}"/>
              </a:ext>
            </a:extLst>
          </p:cNvPr>
          <p:cNvCxnSpPr/>
          <p:nvPr/>
        </p:nvCxnSpPr>
        <p:spPr>
          <a:xfrm>
            <a:off x="4696918" y="5576962"/>
            <a:ext cx="0" cy="956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56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851"/>
    </mc:Choice>
    <mc:Fallback xmlns="">
      <p:transition advTm="385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5543" y="2350892"/>
            <a:ext cx="16255999" cy="406295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r>
              <a:rPr lang="da-DK" sz="4800" b="1" dirty="0">
                <a:solidFill>
                  <a:srgbClr val="45210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Mere om </a:t>
            </a:r>
            <a:r>
              <a:rPr lang="da-DK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emnet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på: </a:t>
            </a:r>
          </a:p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www.ForklarMigLige</a:t>
            </a:r>
            <a:r>
              <a:rPr lang="da-DK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.dk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6" y="3417742"/>
            <a:ext cx="10058400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6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15419</TotalTime>
  <Words>68</Words>
  <Application>Microsoft Office PowerPoint</Application>
  <PresentationFormat>Brugerdefineret</PresentationFormat>
  <Paragraphs>38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Myriad Web Pro</vt:lpstr>
      <vt:lpstr>Kontortema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MonsterCreative</dc:creator>
  <cp:lastModifiedBy>Kirsten Wissing Gramkow</cp:lastModifiedBy>
  <cp:revision>311</cp:revision>
  <dcterms:created xsi:type="dcterms:W3CDTF">2012-01-17T11:58:12Z</dcterms:created>
  <dcterms:modified xsi:type="dcterms:W3CDTF">2024-06-24T07:39:07Z</dcterms:modified>
</cp:coreProperties>
</file>